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ea1185c25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c3d1106b14bfe"/>
  </p:sldMasterIdLst>
  <p:sldIdLst>
    <p:sldId xmlns:r="http://schemas.openxmlformats.org/officeDocument/2006/relationships" id="256" r:id="R0e493533a3c241c7"/>
    <p:sldId xmlns:r="http://schemas.openxmlformats.org/officeDocument/2006/relationships" id="257" r:id="R303fca00e0614cca"/>
    <p:sldId xmlns:r="http://schemas.openxmlformats.org/officeDocument/2006/relationships" id="258" r:id="R8039427263a34c68"/>
    <p:sldId xmlns:r="http://schemas.openxmlformats.org/officeDocument/2006/relationships" id="259" r:id="R08cda8ad78a64ec9"/>
    <p:sldId xmlns:r="http://schemas.openxmlformats.org/officeDocument/2006/relationships" id="260" r:id="R6c5cc44bae284dae"/>
    <p:sldId xmlns:r="http://schemas.openxmlformats.org/officeDocument/2006/relationships" id="261" r:id="R6be9b941822b48de"/>
    <p:sldId xmlns:r="http://schemas.openxmlformats.org/officeDocument/2006/relationships" id="262" r:id="R3a8725707985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c3d1106b14bfe" /><Relationship Type="http://schemas.openxmlformats.org/officeDocument/2006/relationships/slide" Target="/ppt/slides/slide1.xml" Id="R0e493533a3c241c7" /><Relationship Type="http://schemas.openxmlformats.org/officeDocument/2006/relationships/slide" Target="/ppt/slides/slide2.xml" Id="R303fca00e0614cca" /><Relationship Type="http://schemas.openxmlformats.org/officeDocument/2006/relationships/slide" Target="/ppt/slides/slide3.xml" Id="R8039427263a34c68" /><Relationship Type="http://schemas.openxmlformats.org/officeDocument/2006/relationships/slide" Target="/ppt/slides/slide4.xml" Id="R08cda8ad78a64ec9" /><Relationship Type="http://schemas.openxmlformats.org/officeDocument/2006/relationships/slide" Target="/ppt/slides/slide5.xml" Id="R6c5cc44bae284dae" /><Relationship Type="http://schemas.openxmlformats.org/officeDocument/2006/relationships/slide" Target="/ppt/slides/slide6.xml" Id="R6be9b941822b48de" /><Relationship Type="http://schemas.openxmlformats.org/officeDocument/2006/relationships/slide" Target="/ppt/slides/slide7.xml" Id="R3a8725707985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8a3e89032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6b77c89045dc" /><Relationship Type="http://schemas.openxmlformats.org/officeDocument/2006/relationships/theme" Target="/ppt/slideMasters/theme/theme1.xml" Id="Ref375950549f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e6b77c890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b1de13f5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6ca472fc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0800badf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230a1c518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7252cfcef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353d13704b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1051067d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21 762 749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8 326 057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Skistua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950 485 922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