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901261acf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ff234a3ab47c2"/>
  </p:sldMasterIdLst>
  <p:sldIdLst>
    <p:sldId xmlns:r="http://schemas.openxmlformats.org/officeDocument/2006/relationships" id="256" r:id="Rd4fdc01d16194e33"/>
    <p:sldId xmlns:r="http://schemas.openxmlformats.org/officeDocument/2006/relationships" id="257" r:id="R2a11d2cb196a4788"/>
    <p:sldId xmlns:r="http://schemas.openxmlformats.org/officeDocument/2006/relationships" id="258" r:id="Rbd060ddd7e214f4a"/>
    <p:sldId xmlns:r="http://schemas.openxmlformats.org/officeDocument/2006/relationships" id="259" r:id="Rfc83cc5110e84c98"/>
    <p:sldId xmlns:r="http://schemas.openxmlformats.org/officeDocument/2006/relationships" id="260" r:id="Rad0425ca154f4bb1"/>
    <p:sldId xmlns:r="http://schemas.openxmlformats.org/officeDocument/2006/relationships" id="261" r:id="R4d9f3be8e3654000"/>
    <p:sldId xmlns:r="http://schemas.openxmlformats.org/officeDocument/2006/relationships" id="262" r:id="Rdbec2001d7dd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ff234a3ab47c2" /><Relationship Type="http://schemas.openxmlformats.org/officeDocument/2006/relationships/slide" Target="/ppt/slides/slide1.xml" Id="Rd4fdc01d16194e33" /><Relationship Type="http://schemas.openxmlformats.org/officeDocument/2006/relationships/slide" Target="/ppt/slides/slide2.xml" Id="R2a11d2cb196a4788" /><Relationship Type="http://schemas.openxmlformats.org/officeDocument/2006/relationships/slide" Target="/ppt/slides/slide3.xml" Id="Rbd060ddd7e214f4a" /><Relationship Type="http://schemas.openxmlformats.org/officeDocument/2006/relationships/slide" Target="/ppt/slides/slide4.xml" Id="Rfc83cc5110e84c98" /><Relationship Type="http://schemas.openxmlformats.org/officeDocument/2006/relationships/slide" Target="/ppt/slides/slide5.xml" Id="Rad0425ca154f4bb1" /><Relationship Type="http://schemas.openxmlformats.org/officeDocument/2006/relationships/slide" Target="/ppt/slides/slide6.xml" Id="R4d9f3be8e3654000" /><Relationship Type="http://schemas.openxmlformats.org/officeDocument/2006/relationships/slide" Target="/ppt/slides/slide7.xml" Id="Rdbec2001d7dd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06f136f75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55b5fcd914078" /><Relationship Type="http://schemas.openxmlformats.org/officeDocument/2006/relationships/theme" Target="/ppt/slideMasters/theme/theme1.xml" Id="R103ad809d0b2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f55b5fcd91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ef8b1ff5f4a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4a9743f1443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5d8c9c801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62253a3cc4c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fb252676846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6ef6f2593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d7bfeb2fc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KVARØY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KVARØY HANDEL AS ble etablert [år] og holder til i Indre Kvarøy.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5 511 490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1 362 132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2 577 450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STAMNNESET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Bekkefjæra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8743 Indre Kvarøy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950 509 376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