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2962b1eab945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66d4d391a44e9c"/>
  </p:sldMasterIdLst>
  <p:sldIdLst>
    <p:sldId xmlns:r="http://schemas.openxmlformats.org/officeDocument/2006/relationships" id="256" r:id="R51c3e925532c483f"/>
    <p:sldId xmlns:r="http://schemas.openxmlformats.org/officeDocument/2006/relationships" id="257" r:id="R445a65da3bdb4c85"/>
    <p:sldId xmlns:r="http://schemas.openxmlformats.org/officeDocument/2006/relationships" id="258" r:id="R8704b3a08d7346a8"/>
    <p:sldId xmlns:r="http://schemas.openxmlformats.org/officeDocument/2006/relationships" id="259" r:id="Ra0e7160d5a8b4546"/>
    <p:sldId xmlns:r="http://schemas.openxmlformats.org/officeDocument/2006/relationships" id="260" r:id="R600d2ec7820d4cb3"/>
    <p:sldId xmlns:r="http://schemas.openxmlformats.org/officeDocument/2006/relationships" id="261" r:id="R4a89dc1f1ae74cda"/>
    <p:sldId xmlns:r="http://schemas.openxmlformats.org/officeDocument/2006/relationships" id="262" r:id="R63fb346aa88946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66d4d391a44e9c" /><Relationship Type="http://schemas.openxmlformats.org/officeDocument/2006/relationships/slide" Target="/ppt/slides/slide1.xml" Id="R51c3e925532c483f" /><Relationship Type="http://schemas.openxmlformats.org/officeDocument/2006/relationships/slide" Target="/ppt/slides/slide2.xml" Id="R445a65da3bdb4c85" /><Relationship Type="http://schemas.openxmlformats.org/officeDocument/2006/relationships/slide" Target="/ppt/slides/slide3.xml" Id="R8704b3a08d7346a8" /><Relationship Type="http://schemas.openxmlformats.org/officeDocument/2006/relationships/slide" Target="/ppt/slides/slide4.xml" Id="Ra0e7160d5a8b4546" /><Relationship Type="http://schemas.openxmlformats.org/officeDocument/2006/relationships/slide" Target="/ppt/slides/slide5.xml" Id="R600d2ec7820d4cb3" /><Relationship Type="http://schemas.openxmlformats.org/officeDocument/2006/relationships/slide" Target="/ppt/slides/slide6.xml" Id="R4a89dc1f1ae74cda" /><Relationship Type="http://schemas.openxmlformats.org/officeDocument/2006/relationships/slide" Target="/ppt/slides/slide7.xml" Id="R63fb346aa88946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2c7a1425647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51a2e8b374661" /><Relationship Type="http://schemas.openxmlformats.org/officeDocument/2006/relationships/theme" Target="/ppt/slideMasters/theme/theme1.xml" Id="R78f50a04b4584c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551a2e8b3746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3ba07485b4d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36c68fad748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4c4f50f424a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3fbae54914c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eb84f20da46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b7fa480af41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f76dff3534c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GLØTVOLD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GLØTVOLD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GLØTVOLD HANDEL AS ble etablert [år] og holder til i Drevsjø.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GLØTVOLD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GLØTVOLD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GLØTVOLD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29 116 863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1 423 655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1 000 405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3 924 981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11 336 796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GLØTVOLD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ERIK GLØTVOLD  –  72,5 %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GLØTVOLD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GLØTVOLD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GLØTVOLD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Krysset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2443 Drevsjø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joker.drevsjo@ngbutikk.net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950 516 771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GLØTVOLD HANDEL AS</a:t>
            </a:r>
          </a:p>
        </p:txBody>
      </p:sp>
    </p:spTree>
  </p:cSld>
  <p:clrMapOvr>
    <a:masterClrMapping xmlns:a="http://schemas.openxmlformats.org/drawingml/2006/main"/>
  </p:clrMapOvr>
</p:sld>
</file>