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b453968ff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3840034da43ac"/>
  </p:sldMasterIdLst>
  <p:sldIdLst>
    <p:sldId xmlns:r="http://schemas.openxmlformats.org/officeDocument/2006/relationships" id="256" r:id="R6431524272e941d2"/>
    <p:sldId xmlns:r="http://schemas.openxmlformats.org/officeDocument/2006/relationships" id="257" r:id="R6faaf16db8bf46d7"/>
    <p:sldId xmlns:r="http://schemas.openxmlformats.org/officeDocument/2006/relationships" id="258" r:id="R63c8b0f83d084354"/>
    <p:sldId xmlns:r="http://schemas.openxmlformats.org/officeDocument/2006/relationships" id="259" r:id="Rd48a0f5179484b01"/>
    <p:sldId xmlns:r="http://schemas.openxmlformats.org/officeDocument/2006/relationships" id="260" r:id="R2fcf595f85ef449b"/>
    <p:sldId xmlns:r="http://schemas.openxmlformats.org/officeDocument/2006/relationships" id="261" r:id="R6ca040149fc04414"/>
    <p:sldId xmlns:r="http://schemas.openxmlformats.org/officeDocument/2006/relationships" id="262" r:id="R4f703da0f6a340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3840034da43ac" /><Relationship Type="http://schemas.openxmlformats.org/officeDocument/2006/relationships/slide" Target="/ppt/slides/slide1.xml" Id="R6431524272e941d2" /><Relationship Type="http://schemas.openxmlformats.org/officeDocument/2006/relationships/slide" Target="/ppt/slides/slide2.xml" Id="R6faaf16db8bf46d7" /><Relationship Type="http://schemas.openxmlformats.org/officeDocument/2006/relationships/slide" Target="/ppt/slides/slide3.xml" Id="R63c8b0f83d084354" /><Relationship Type="http://schemas.openxmlformats.org/officeDocument/2006/relationships/slide" Target="/ppt/slides/slide4.xml" Id="Rd48a0f5179484b01" /><Relationship Type="http://schemas.openxmlformats.org/officeDocument/2006/relationships/slide" Target="/ppt/slides/slide5.xml" Id="R2fcf595f85ef449b" /><Relationship Type="http://schemas.openxmlformats.org/officeDocument/2006/relationships/slide" Target="/ppt/slides/slide6.xml" Id="R6ca040149fc04414" /><Relationship Type="http://schemas.openxmlformats.org/officeDocument/2006/relationships/slide" Target="/ppt/slides/slide7.xml" Id="R4f703da0f6a340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979764d36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17640aabe440c" /><Relationship Type="http://schemas.openxmlformats.org/officeDocument/2006/relationships/theme" Target="/ppt/slideMasters/theme/theme1.xml" Id="R16008ed6a8e3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17640aabe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11e5cfe8c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23264e7e3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e6cbc52b1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3e1b614a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88c9196f4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b668b6f99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495027c0d4d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