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7dfb048c7647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726fe9fb8a4fda"/>
  </p:sldMasterIdLst>
  <p:sldIdLst>
    <p:sldId xmlns:r="http://schemas.openxmlformats.org/officeDocument/2006/relationships" id="256" r:id="R58a6df697bdb49d7"/>
    <p:sldId xmlns:r="http://schemas.openxmlformats.org/officeDocument/2006/relationships" id="257" r:id="R6880486f8c4b4849"/>
    <p:sldId xmlns:r="http://schemas.openxmlformats.org/officeDocument/2006/relationships" id="258" r:id="Re92828726f634da5"/>
    <p:sldId xmlns:r="http://schemas.openxmlformats.org/officeDocument/2006/relationships" id="259" r:id="R5e69cf6105a6427d"/>
    <p:sldId xmlns:r="http://schemas.openxmlformats.org/officeDocument/2006/relationships" id="260" r:id="R6c10cda99e9d4189"/>
    <p:sldId xmlns:r="http://schemas.openxmlformats.org/officeDocument/2006/relationships" id="261" r:id="R01cb5912486e4acc"/>
    <p:sldId xmlns:r="http://schemas.openxmlformats.org/officeDocument/2006/relationships" id="262" r:id="R7afeeda2c1054f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26fe9fb8a4fda" /><Relationship Type="http://schemas.openxmlformats.org/officeDocument/2006/relationships/slide" Target="/ppt/slides/slide1.xml" Id="R58a6df697bdb49d7" /><Relationship Type="http://schemas.openxmlformats.org/officeDocument/2006/relationships/slide" Target="/ppt/slides/slide2.xml" Id="R6880486f8c4b4849" /><Relationship Type="http://schemas.openxmlformats.org/officeDocument/2006/relationships/slide" Target="/ppt/slides/slide3.xml" Id="Re92828726f634da5" /><Relationship Type="http://schemas.openxmlformats.org/officeDocument/2006/relationships/slide" Target="/ppt/slides/slide4.xml" Id="R5e69cf6105a6427d" /><Relationship Type="http://schemas.openxmlformats.org/officeDocument/2006/relationships/slide" Target="/ppt/slides/slide5.xml" Id="R6c10cda99e9d4189" /><Relationship Type="http://schemas.openxmlformats.org/officeDocument/2006/relationships/slide" Target="/ppt/slides/slide6.xml" Id="R01cb5912486e4acc" /><Relationship Type="http://schemas.openxmlformats.org/officeDocument/2006/relationships/slide" Target="/ppt/slides/slide7.xml" Id="R7afeeda2c1054f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65727af5b41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0aa5418f24724" /><Relationship Type="http://schemas.openxmlformats.org/officeDocument/2006/relationships/theme" Target="/ppt/slideMasters/theme/theme1.xml" Id="R4c0c5789985e43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30aa5418f247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30bd4202e49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fbdea040045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04dc7ca5545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3f3d536e64f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b40d9f5914e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ade053bb645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804d291d54f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EVENSKJER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EVENSKJER AS ble etablert [år] og holder til i Evenskjer.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13 943 526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3 325 214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2 524 554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6 847 140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EVENSKJER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9440 Evenskjer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08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950 533 676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