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33c65235aa45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96e9a3f8cd4822"/>
  </p:sldMasterIdLst>
  <p:sldIdLst>
    <p:sldId xmlns:r="http://schemas.openxmlformats.org/officeDocument/2006/relationships" id="256" r:id="Rd6da993aae164c2a"/>
    <p:sldId xmlns:r="http://schemas.openxmlformats.org/officeDocument/2006/relationships" id="257" r:id="R432bccd77f1749fe"/>
    <p:sldId xmlns:r="http://schemas.openxmlformats.org/officeDocument/2006/relationships" id="258" r:id="R37b37b7c327a4356"/>
    <p:sldId xmlns:r="http://schemas.openxmlformats.org/officeDocument/2006/relationships" id="259" r:id="R30ecaf9cbb8b42e0"/>
    <p:sldId xmlns:r="http://schemas.openxmlformats.org/officeDocument/2006/relationships" id="260" r:id="Rcf11c0fe4fd74939"/>
    <p:sldId xmlns:r="http://schemas.openxmlformats.org/officeDocument/2006/relationships" id="261" r:id="R6fbc6a8859344da1"/>
    <p:sldId xmlns:r="http://schemas.openxmlformats.org/officeDocument/2006/relationships" id="262" r:id="Re2f04b07d34748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6e9a3f8cd4822" /><Relationship Type="http://schemas.openxmlformats.org/officeDocument/2006/relationships/slide" Target="/ppt/slides/slide1.xml" Id="Rd6da993aae164c2a" /><Relationship Type="http://schemas.openxmlformats.org/officeDocument/2006/relationships/slide" Target="/ppt/slides/slide2.xml" Id="R432bccd77f1749fe" /><Relationship Type="http://schemas.openxmlformats.org/officeDocument/2006/relationships/slide" Target="/ppt/slides/slide3.xml" Id="R37b37b7c327a4356" /><Relationship Type="http://schemas.openxmlformats.org/officeDocument/2006/relationships/slide" Target="/ppt/slides/slide4.xml" Id="R30ecaf9cbb8b42e0" /><Relationship Type="http://schemas.openxmlformats.org/officeDocument/2006/relationships/slide" Target="/ppt/slides/slide5.xml" Id="Rcf11c0fe4fd74939" /><Relationship Type="http://schemas.openxmlformats.org/officeDocument/2006/relationships/slide" Target="/ppt/slides/slide6.xml" Id="R6fbc6a8859344da1" /><Relationship Type="http://schemas.openxmlformats.org/officeDocument/2006/relationships/slide" Target="/ppt/slides/slide7.xml" Id="Re2f04b07d34748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3234a98d84f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286f284e44522" /><Relationship Type="http://schemas.openxmlformats.org/officeDocument/2006/relationships/theme" Target="/ppt/slideMasters/theme/theme1.xml" Id="Rcb8aeae8c69348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7286f284e445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806654d5e49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a7c247c7d4b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6ad0f17504d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ec836ef214e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c0a0c014d4e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463e03be94c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d59515fc249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KEMAX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 ØKONOMI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3 309 857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11 100 682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12 462 799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OVE MALVIN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kemax.bergen@kemax.no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950 624 620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