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a47f0c6baa4a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b3889ba8d94b90"/>
  </p:sldMasterIdLst>
  <p:sldIdLst>
    <p:sldId xmlns:r="http://schemas.openxmlformats.org/officeDocument/2006/relationships" id="256" r:id="Ra889750582b44fea"/>
    <p:sldId xmlns:r="http://schemas.openxmlformats.org/officeDocument/2006/relationships" id="257" r:id="Rbce895c89ab645ab"/>
    <p:sldId xmlns:r="http://schemas.openxmlformats.org/officeDocument/2006/relationships" id="258" r:id="R422cdebee52847f7"/>
    <p:sldId xmlns:r="http://schemas.openxmlformats.org/officeDocument/2006/relationships" id="259" r:id="Re95cfedfa30648ad"/>
    <p:sldId xmlns:r="http://schemas.openxmlformats.org/officeDocument/2006/relationships" id="260" r:id="R81e5c28991a94105"/>
    <p:sldId xmlns:r="http://schemas.openxmlformats.org/officeDocument/2006/relationships" id="261" r:id="R3658faf0c76340aa"/>
    <p:sldId xmlns:r="http://schemas.openxmlformats.org/officeDocument/2006/relationships" id="262" r:id="Rec4a4033d2bb40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3889ba8d94b90" /><Relationship Type="http://schemas.openxmlformats.org/officeDocument/2006/relationships/slide" Target="/ppt/slides/slide1.xml" Id="Ra889750582b44fea" /><Relationship Type="http://schemas.openxmlformats.org/officeDocument/2006/relationships/slide" Target="/ppt/slides/slide2.xml" Id="Rbce895c89ab645ab" /><Relationship Type="http://schemas.openxmlformats.org/officeDocument/2006/relationships/slide" Target="/ppt/slides/slide3.xml" Id="R422cdebee52847f7" /><Relationship Type="http://schemas.openxmlformats.org/officeDocument/2006/relationships/slide" Target="/ppt/slides/slide4.xml" Id="Re95cfedfa30648ad" /><Relationship Type="http://schemas.openxmlformats.org/officeDocument/2006/relationships/slide" Target="/ppt/slides/slide5.xml" Id="R81e5c28991a94105" /><Relationship Type="http://schemas.openxmlformats.org/officeDocument/2006/relationships/slide" Target="/ppt/slides/slide6.xml" Id="R3658faf0c76340aa" /><Relationship Type="http://schemas.openxmlformats.org/officeDocument/2006/relationships/slide" Target="/ppt/slides/slide7.xml" Id="Rec4a4033d2bb40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bf0c6f31b46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6b495891d4125" /><Relationship Type="http://schemas.openxmlformats.org/officeDocument/2006/relationships/theme" Target="/ppt/slideMasters/theme/theme1.xml" Id="R99c37907168f4d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36b495891d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0abde7c654e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3d220c3544d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96084f3f84e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8fdef6180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df7b23788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6e4f253f947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30ea9557b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SANNA BRØNMO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SANNA BRØNMO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5 021 664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3 979 973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6 797 460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AAKERØY OLSEN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BØRRE OLSEN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950 681 187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BRØNMO AS</a:t>
            </a:r>
          </a:p>
        </p:txBody>
      </p:sp>
    </p:spTree>
  </p:cSld>
  <p:clrMapOvr>
    <a:masterClrMapping xmlns:a="http://schemas.openxmlformats.org/drawingml/2006/main"/>
  </p:clrMapOvr>
</p:sld>
</file>