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0116a6494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283b0c65274022"/>
  </p:sldMasterIdLst>
  <p:sldIdLst>
    <p:sldId xmlns:r="http://schemas.openxmlformats.org/officeDocument/2006/relationships" id="256" r:id="R1b1af474705e4ff5"/>
    <p:sldId xmlns:r="http://schemas.openxmlformats.org/officeDocument/2006/relationships" id="257" r:id="R1793915176eb4b8a"/>
    <p:sldId xmlns:r="http://schemas.openxmlformats.org/officeDocument/2006/relationships" id="258" r:id="R6030b4b8850b4b60"/>
    <p:sldId xmlns:r="http://schemas.openxmlformats.org/officeDocument/2006/relationships" id="259" r:id="Red4269f9eec540c3"/>
    <p:sldId xmlns:r="http://schemas.openxmlformats.org/officeDocument/2006/relationships" id="260" r:id="Rc6541e00aa574ade"/>
    <p:sldId xmlns:r="http://schemas.openxmlformats.org/officeDocument/2006/relationships" id="261" r:id="Rc29c3df8bf234a8e"/>
    <p:sldId xmlns:r="http://schemas.openxmlformats.org/officeDocument/2006/relationships" id="262" r:id="R06aa117764ef44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83b0c65274022" /><Relationship Type="http://schemas.openxmlformats.org/officeDocument/2006/relationships/slide" Target="/ppt/slides/slide1.xml" Id="R1b1af474705e4ff5" /><Relationship Type="http://schemas.openxmlformats.org/officeDocument/2006/relationships/slide" Target="/ppt/slides/slide2.xml" Id="R1793915176eb4b8a" /><Relationship Type="http://schemas.openxmlformats.org/officeDocument/2006/relationships/slide" Target="/ppt/slides/slide3.xml" Id="R6030b4b8850b4b60" /><Relationship Type="http://schemas.openxmlformats.org/officeDocument/2006/relationships/slide" Target="/ppt/slides/slide4.xml" Id="Red4269f9eec540c3" /><Relationship Type="http://schemas.openxmlformats.org/officeDocument/2006/relationships/slide" Target="/ppt/slides/slide5.xml" Id="Rc6541e00aa574ade" /><Relationship Type="http://schemas.openxmlformats.org/officeDocument/2006/relationships/slide" Target="/ppt/slides/slide6.xml" Id="Rc29c3df8bf234a8e" /><Relationship Type="http://schemas.openxmlformats.org/officeDocument/2006/relationships/slide" Target="/ppt/slides/slide7.xml" Id="R06aa117764ef44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4b632b67b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44e880e8f467c" /><Relationship Type="http://schemas.openxmlformats.org/officeDocument/2006/relationships/theme" Target="/ppt/slideMasters/theme/theme1.xml" Id="Re9bc4a2041f7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44e880e8f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e342d033c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0ca7a2030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4b448e2a444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338d5a80b47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990b7494745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7b2b436404a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1df817451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GREFSEN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−1 883 640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15 647 478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145 029 471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KJELL TORE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ANDERS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ANITA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KÅRE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950 693 630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