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957fe11b6d45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cdf01a73441ec"/>
  </p:sldMasterIdLst>
  <p:sldIdLst>
    <p:sldId xmlns:r="http://schemas.openxmlformats.org/officeDocument/2006/relationships" id="256" r:id="R6254afecaaf14ad7"/>
    <p:sldId xmlns:r="http://schemas.openxmlformats.org/officeDocument/2006/relationships" id="257" r:id="R5853721c3e914b29"/>
    <p:sldId xmlns:r="http://schemas.openxmlformats.org/officeDocument/2006/relationships" id="258" r:id="R1a32b9a6ce6548f5"/>
    <p:sldId xmlns:r="http://schemas.openxmlformats.org/officeDocument/2006/relationships" id="259" r:id="Rbd0ba784e661428f"/>
    <p:sldId xmlns:r="http://schemas.openxmlformats.org/officeDocument/2006/relationships" id="260" r:id="Rebd2df09233347f7"/>
    <p:sldId xmlns:r="http://schemas.openxmlformats.org/officeDocument/2006/relationships" id="261" r:id="R098695bcb54a41f7"/>
    <p:sldId xmlns:r="http://schemas.openxmlformats.org/officeDocument/2006/relationships" id="262" r:id="Re1cbbdb9c7d64b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cdf01a73441ec" /><Relationship Type="http://schemas.openxmlformats.org/officeDocument/2006/relationships/slide" Target="/ppt/slides/slide1.xml" Id="R6254afecaaf14ad7" /><Relationship Type="http://schemas.openxmlformats.org/officeDocument/2006/relationships/slide" Target="/ppt/slides/slide2.xml" Id="R5853721c3e914b29" /><Relationship Type="http://schemas.openxmlformats.org/officeDocument/2006/relationships/slide" Target="/ppt/slides/slide3.xml" Id="R1a32b9a6ce6548f5" /><Relationship Type="http://schemas.openxmlformats.org/officeDocument/2006/relationships/slide" Target="/ppt/slides/slide4.xml" Id="Rbd0ba784e661428f" /><Relationship Type="http://schemas.openxmlformats.org/officeDocument/2006/relationships/slide" Target="/ppt/slides/slide5.xml" Id="Rebd2df09233347f7" /><Relationship Type="http://schemas.openxmlformats.org/officeDocument/2006/relationships/slide" Target="/ppt/slides/slide6.xml" Id="R098695bcb54a41f7" /><Relationship Type="http://schemas.openxmlformats.org/officeDocument/2006/relationships/slide" Target="/ppt/slides/slide7.xml" Id="Re1cbbdb9c7d64b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11010c36347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4be8ebaeb4f86" /><Relationship Type="http://schemas.openxmlformats.org/officeDocument/2006/relationships/theme" Target="/ppt/slideMasters/theme/theme1.xml" Id="Rea490d9b15f349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b4be8ebaeb4f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fe4bbcef7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06e233aaf43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3025feb2c4c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759db702848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8b2226fc34a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ebe056de247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83d02084c46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REIDAR BREKKE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BREKKE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−779 790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21 955 118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21 956 937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BREKKE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BREKKE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OLAV BREKKE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REIDAR BREKKE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BREKKE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OLAV BREKKE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Sandsværveien 168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3615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73 10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950 788 216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