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86d531f8943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3cfd59d2104156"/>
  </p:sldMasterIdLst>
  <p:sldIdLst>
    <p:sldId xmlns:r="http://schemas.openxmlformats.org/officeDocument/2006/relationships" id="256" r:id="R5e7520997e4e410b"/>
    <p:sldId xmlns:r="http://schemas.openxmlformats.org/officeDocument/2006/relationships" id="257" r:id="R21c2ed78007947d0"/>
    <p:sldId xmlns:r="http://schemas.openxmlformats.org/officeDocument/2006/relationships" id="258" r:id="Rb697ce38e54541c2"/>
    <p:sldId xmlns:r="http://schemas.openxmlformats.org/officeDocument/2006/relationships" id="259" r:id="Rb3e0c7f191b04618"/>
    <p:sldId xmlns:r="http://schemas.openxmlformats.org/officeDocument/2006/relationships" id="260" r:id="R32b62c4c25e1416e"/>
    <p:sldId xmlns:r="http://schemas.openxmlformats.org/officeDocument/2006/relationships" id="261" r:id="Rbc50a0524c16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cfd59d2104156" /><Relationship Type="http://schemas.openxmlformats.org/officeDocument/2006/relationships/slide" Target="/ppt/slides/slide1.xml" Id="R5e7520997e4e410b" /><Relationship Type="http://schemas.openxmlformats.org/officeDocument/2006/relationships/slide" Target="/ppt/slides/slide2.xml" Id="R21c2ed78007947d0" /><Relationship Type="http://schemas.openxmlformats.org/officeDocument/2006/relationships/slide" Target="/ppt/slides/slide3.xml" Id="Rb697ce38e54541c2" /><Relationship Type="http://schemas.openxmlformats.org/officeDocument/2006/relationships/slide" Target="/ppt/slides/slide4.xml" Id="Rb3e0c7f191b04618" /><Relationship Type="http://schemas.openxmlformats.org/officeDocument/2006/relationships/slide" Target="/ppt/slides/slide5.xml" Id="R32b62c4c25e1416e" /><Relationship Type="http://schemas.openxmlformats.org/officeDocument/2006/relationships/slide" Target="/ppt/slides/slide6.xml" Id="Rbc50a0524c16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a6bd6f73d45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03824f19c4eec" /><Relationship Type="http://schemas.openxmlformats.org/officeDocument/2006/relationships/theme" Target="/ppt/slideMasters/theme/theme1.xml" Id="R37317f2cd9e1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903824f19c4e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f26a5c88b47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e894783ed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13c456cb5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9db8aef934d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7acb47afe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87f2807764f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813 352 000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315 608 000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3 692 174 000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4 201 831 000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