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72f3b9a9df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d094adfaf24c98"/>
  </p:sldMasterIdLst>
  <p:sldIdLst>
    <p:sldId xmlns:r="http://schemas.openxmlformats.org/officeDocument/2006/relationships" id="256" r:id="Rf583a373106a4a08"/>
    <p:sldId xmlns:r="http://schemas.openxmlformats.org/officeDocument/2006/relationships" id="257" r:id="Rd8ed0d477b1d46c0"/>
    <p:sldId xmlns:r="http://schemas.openxmlformats.org/officeDocument/2006/relationships" id="258" r:id="R55b07f443253484a"/>
    <p:sldId xmlns:r="http://schemas.openxmlformats.org/officeDocument/2006/relationships" id="259" r:id="R6d0f0f56c4134e64"/>
    <p:sldId xmlns:r="http://schemas.openxmlformats.org/officeDocument/2006/relationships" id="260" r:id="Rfdc8d111c2634490"/>
    <p:sldId xmlns:r="http://schemas.openxmlformats.org/officeDocument/2006/relationships" id="261" r:id="R84068ae7bb314356"/>
    <p:sldId xmlns:r="http://schemas.openxmlformats.org/officeDocument/2006/relationships" id="262" r:id="R72eb38214d71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094adfaf24c98" /><Relationship Type="http://schemas.openxmlformats.org/officeDocument/2006/relationships/slide" Target="/ppt/slides/slide1.xml" Id="Rf583a373106a4a08" /><Relationship Type="http://schemas.openxmlformats.org/officeDocument/2006/relationships/slide" Target="/ppt/slides/slide2.xml" Id="Rd8ed0d477b1d46c0" /><Relationship Type="http://schemas.openxmlformats.org/officeDocument/2006/relationships/slide" Target="/ppt/slides/slide3.xml" Id="R55b07f443253484a" /><Relationship Type="http://schemas.openxmlformats.org/officeDocument/2006/relationships/slide" Target="/ppt/slides/slide4.xml" Id="R6d0f0f56c4134e64" /><Relationship Type="http://schemas.openxmlformats.org/officeDocument/2006/relationships/slide" Target="/ppt/slides/slide5.xml" Id="Rfdc8d111c2634490" /><Relationship Type="http://schemas.openxmlformats.org/officeDocument/2006/relationships/slide" Target="/ppt/slides/slide6.xml" Id="R84068ae7bb314356" /><Relationship Type="http://schemas.openxmlformats.org/officeDocument/2006/relationships/slide" Target="/ppt/slides/slide7.xml" Id="R72eb38214d71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a8cae742348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0482f5bfc41ce" /><Relationship Type="http://schemas.openxmlformats.org/officeDocument/2006/relationships/theme" Target="/ppt/slideMasters/theme/theme1.xml" Id="Rce39f6b5e257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0482f5bfc41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6ad8a27254d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a1c13ca8547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04bb4f10a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c0f24d929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332b522fe47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3b210a8b741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4d401b31a49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INDUSTRI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INDUSTRI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1 498 672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253 919 004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645 561 591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951 116 475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