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40a49a9a34b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8c87665c44264"/>
  </p:sldMasterIdLst>
  <p:sldIdLst>
    <p:sldId xmlns:r="http://schemas.openxmlformats.org/officeDocument/2006/relationships" id="256" r:id="R77610e9ecf8b4137"/>
    <p:sldId xmlns:r="http://schemas.openxmlformats.org/officeDocument/2006/relationships" id="257" r:id="R9f7a81a436964ceb"/>
    <p:sldId xmlns:r="http://schemas.openxmlformats.org/officeDocument/2006/relationships" id="258" r:id="R7e2cbcca9f234a81"/>
    <p:sldId xmlns:r="http://schemas.openxmlformats.org/officeDocument/2006/relationships" id="259" r:id="R7bb3a8714dc743ac"/>
    <p:sldId xmlns:r="http://schemas.openxmlformats.org/officeDocument/2006/relationships" id="260" r:id="Rfc113a45535d46fe"/>
    <p:sldId xmlns:r="http://schemas.openxmlformats.org/officeDocument/2006/relationships" id="261" r:id="R66542c9508ea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8c87665c44264" /><Relationship Type="http://schemas.openxmlformats.org/officeDocument/2006/relationships/slide" Target="/ppt/slides/slide1.xml" Id="R77610e9ecf8b4137" /><Relationship Type="http://schemas.openxmlformats.org/officeDocument/2006/relationships/slide" Target="/ppt/slides/slide2.xml" Id="R9f7a81a436964ceb" /><Relationship Type="http://schemas.openxmlformats.org/officeDocument/2006/relationships/slide" Target="/ppt/slides/slide3.xml" Id="R7e2cbcca9f234a81" /><Relationship Type="http://schemas.openxmlformats.org/officeDocument/2006/relationships/slide" Target="/ppt/slides/slide4.xml" Id="R7bb3a8714dc743ac" /><Relationship Type="http://schemas.openxmlformats.org/officeDocument/2006/relationships/slide" Target="/ppt/slides/slide5.xml" Id="Rfc113a45535d46fe" /><Relationship Type="http://schemas.openxmlformats.org/officeDocument/2006/relationships/slide" Target="/ppt/slides/slide6.xml" Id="R66542c9508ea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f05f94346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c72dac844e27" /><Relationship Type="http://schemas.openxmlformats.org/officeDocument/2006/relationships/theme" Target="/ppt/slideMasters/theme/theme1.xml" Id="R1fde9de796ce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1c72dac84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460e4d115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f4f6b75c545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be41236441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077fe0173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348ca305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e86679a83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