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7020f71e2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bdd428f1f4f68"/>
  </p:sldMasterIdLst>
  <p:sldIdLst>
    <p:sldId xmlns:r="http://schemas.openxmlformats.org/officeDocument/2006/relationships" id="256" r:id="R945b4f7f64fe4f2a"/>
    <p:sldId xmlns:r="http://schemas.openxmlformats.org/officeDocument/2006/relationships" id="257" r:id="R6be9be05de02446a"/>
    <p:sldId xmlns:r="http://schemas.openxmlformats.org/officeDocument/2006/relationships" id="258" r:id="R30833b8047e14e05"/>
    <p:sldId xmlns:r="http://schemas.openxmlformats.org/officeDocument/2006/relationships" id="259" r:id="Rcd5d9d29d2944524"/>
    <p:sldId xmlns:r="http://schemas.openxmlformats.org/officeDocument/2006/relationships" id="260" r:id="R2540148122254648"/>
    <p:sldId xmlns:r="http://schemas.openxmlformats.org/officeDocument/2006/relationships" id="261" r:id="R62ce461867214778"/>
    <p:sldId xmlns:r="http://schemas.openxmlformats.org/officeDocument/2006/relationships" id="262" r:id="R087dad3e4cb6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bdd428f1f4f68" /><Relationship Type="http://schemas.openxmlformats.org/officeDocument/2006/relationships/slide" Target="/ppt/slides/slide1.xml" Id="R945b4f7f64fe4f2a" /><Relationship Type="http://schemas.openxmlformats.org/officeDocument/2006/relationships/slide" Target="/ppt/slides/slide2.xml" Id="R6be9be05de02446a" /><Relationship Type="http://schemas.openxmlformats.org/officeDocument/2006/relationships/slide" Target="/ppt/slides/slide3.xml" Id="R30833b8047e14e05" /><Relationship Type="http://schemas.openxmlformats.org/officeDocument/2006/relationships/slide" Target="/ppt/slides/slide4.xml" Id="Rcd5d9d29d2944524" /><Relationship Type="http://schemas.openxmlformats.org/officeDocument/2006/relationships/slide" Target="/ppt/slides/slide5.xml" Id="R2540148122254648" /><Relationship Type="http://schemas.openxmlformats.org/officeDocument/2006/relationships/slide" Target="/ppt/slides/slide6.xml" Id="R62ce461867214778" /><Relationship Type="http://schemas.openxmlformats.org/officeDocument/2006/relationships/slide" Target="/ppt/slides/slide7.xml" Id="R087dad3e4cb6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e4d047c48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82331ea2f4104" /><Relationship Type="http://schemas.openxmlformats.org/officeDocument/2006/relationships/theme" Target="/ppt/slideMasters/theme/theme1.xml" Id="R247d2eb194a2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582331ea2f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76d231b1344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89d7679a343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7a33f679f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97e974f5647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4b72c1fe24f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c2b65fe0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05eae0be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2 808 660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49 938 447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52 208 156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14,2 %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