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9675d2281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453b48ba54c2d"/>
  </p:sldMasterIdLst>
  <p:sldIdLst>
    <p:sldId xmlns:r="http://schemas.openxmlformats.org/officeDocument/2006/relationships" id="256" r:id="Rc2e434c9e36740f8"/>
    <p:sldId xmlns:r="http://schemas.openxmlformats.org/officeDocument/2006/relationships" id="257" r:id="Re7eeb6bddf0c4853"/>
    <p:sldId xmlns:r="http://schemas.openxmlformats.org/officeDocument/2006/relationships" id="258" r:id="R485a3bab10244a86"/>
    <p:sldId xmlns:r="http://schemas.openxmlformats.org/officeDocument/2006/relationships" id="259" r:id="Rfaf67d5ffb5948c2"/>
    <p:sldId xmlns:r="http://schemas.openxmlformats.org/officeDocument/2006/relationships" id="260" r:id="Rbdccb655f4064747"/>
    <p:sldId xmlns:r="http://schemas.openxmlformats.org/officeDocument/2006/relationships" id="261" r:id="R6ecd66144a1e41da"/>
    <p:sldId xmlns:r="http://schemas.openxmlformats.org/officeDocument/2006/relationships" id="262" r:id="R878f989f99bf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453b48ba54c2d" /><Relationship Type="http://schemas.openxmlformats.org/officeDocument/2006/relationships/slide" Target="/ppt/slides/slide1.xml" Id="Rc2e434c9e36740f8" /><Relationship Type="http://schemas.openxmlformats.org/officeDocument/2006/relationships/slide" Target="/ppt/slides/slide2.xml" Id="Re7eeb6bddf0c4853" /><Relationship Type="http://schemas.openxmlformats.org/officeDocument/2006/relationships/slide" Target="/ppt/slides/slide3.xml" Id="R485a3bab10244a86" /><Relationship Type="http://schemas.openxmlformats.org/officeDocument/2006/relationships/slide" Target="/ppt/slides/slide4.xml" Id="Rfaf67d5ffb5948c2" /><Relationship Type="http://schemas.openxmlformats.org/officeDocument/2006/relationships/slide" Target="/ppt/slides/slide5.xml" Id="Rbdccb655f4064747" /><Relationship Type="http://schemas.openxmlformats.org/officeDocument/2006/relationships/slide" Target="/ppt/slides/slide6.xml" Id="R6ecd66144a1e41da" /><Relationship Type="http://schemas.openxmlformats.org/officeDocument/2006/relationships/slide" Target="/ppt/slides/slide7.xml" Id="R878f989f99bf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f0567b1b7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198c92cc4fa0" /><Relationship Type="http://schemas.openxmlformats.org/officeDocument/2006/relationships/theme" Target="/ppt/slideMasters/theme/theme1.xml" Id="Red699b2d9dc5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e198c92cc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32bd3fe3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fa3daad7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8331132f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d379f428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b9e139f4b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f065be70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10af2c72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POOL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sorby@trioregnskapas.no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951 228 400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