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4b32dbec442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cc90ab8d464629"/>
  </p:sldMasterIdLst>
  <p:sldIdLst>
    <p:sldId xmlns:r="http://schemas.openxmlformats.org/officeDocument/2006/relationships" id="256" r:id="R91f4a3ffd6e64bb6"/>
    <p:sldId xmlns:r="http://schemas.openxmlformats.org/officeDocument/2006/relationships" id="257" r:id="R805eaad8e5ba48cb"/>
    <p:sldId xmlns:r="http://schemas.openxmlformats.org/officeDocument/2006/relationships" id="258" r:id="R60c6f5da9fa84d15"/>
    <p:sldId xmlns:r="http://schemas.openxmlformats.org/officeDocument/2006/relationships" id="259" r:id="R32fae4a001844bdd"/>
    <p:sldId xmlns:r="http://schemas.openxmlformats.org/officeDocument/2006/relationships" id="260" r:id="R3c251de3331344bd"/>
    <p:sldId xmlns:r="http://schemas.openxmlformats.org/officeDocument/2006/relationships" id="261" r:id="R7aaf8291407141cf"/>
    <p:sldId xmlns:r="http://schemas.openxmlformats.org/officeDocument/2006/relationships" id="262" r:id="Rc8604f7b67444d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cc90ab8d464629" /><Relationship Type="http://schemas.openxmlformats.org/officeDocument/2006/relationships/slide" Target="/ppt/slides/slide1.xml" Id="R91f4a3ffd6e64bb6" /><Relationship Type="http://schemas.openxmlformats.org/officeDocument/2006/relationships/slide" Target="/ppt/slides/slide2.xml" Id="R805eaad8e5ba48cb" /><Relationship Type="http://schemas.openxmlformats.org/officeDocument/2006/relationships/slide" Target="/ppt/slides/slide3.xml" Id="R60c6f5da9fa84d15" /><Relationship Type="http://schemas.openxmlformats.org/officeDocument/2006/relationships/slide" Target="/ppt/slides/slide4.xml" Id="R32fae4a001844bdd" /><Relationship Type="http://schemas.openxmlformats.org/officeDocument/2006/relationships/slide" Target="/ppt/slides/slide5.xml" Id="R3c251de3331344bd" /><Relationship Type="http://schemas.openxmlformats.org/officeDocument/2006/relationships/slide" Target="/ppt/slides/slide6.xml" Id="R7aaf8291407141cf" /><Relationship Type="http://schemas.openxmlformats.org/officeDocument/2006/relationships/slide" Target="/ppt/slides/slide7.xml" Id="Rc8604f7b67444d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5ccb62a82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06f31b69a4c80" /><Relationship Type="http://schemas.openxmlformats.org/officeDocument/2006/relationships/theme" Target="/ppt/slideMasters/theme/theme1.xml" Id="Rf7e5b00b7d72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d06f31b69a4c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f0a6890141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6f34869f441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62fd6a786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4522cecc4e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1722cf1c24a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781b06594c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4545095f24f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 DATA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2R DATA OG REGNSKAP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3 556 557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1 357 416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ESPEN MAGNE  –  56,0 %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RINGVOLD SIGBJØRN OLAV  –  44,0 %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