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f56b2cf9b14d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084881dce542d6"/>
  </p:sldMasterIdLst>
  <p:sldIdLst>
    <p:sldId xmlns:r="http://schemas.openxmlformats.org/officeDocument/2006/relationships" id="256" r:id="R243355b686794e7b"/>
    <p:sldId xmlns:r="http://schemas.openxmlformats.org/officeDocument/2006/relationships" id="257" r:id="R3a23170e0b384fe9"/>
    <p:sldId xmlns:r="http://schemas.openxmlformats.org/officeDocument/2006/relationships" id="258" r:id="Rf77e8c892b044568"/>
    <p:sldId xmlns:r="http://schemas.openxmlformats.org/officeDocument/2006/relationships" id="259" r:id="R38aa7f108bcb4f67"/>
    <p:sldId xmlns:r="http://schemas.openxmlformats.org/officeDocument/2006/relationships" id="260" r:id="R25fc343555364f84"/>
    <p:sldId xmlns:r="http://schemas.openxmlformats.org/officeDocument/2006/relationships" id="261" r:id="R1ad69960ef9e467e"/>
    <p:sldId xmlns:r="http://schemas.openxmlformats.org/officeDocument/2006/relationships" id="262" r:id="Rd5f2b51b4a8b49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084881dce542d6" /><Relationship Type="http://schemas.openxmlformats.org/officeDocument/2006/relationships/slide" Target="/ppt/slides/slide1.xml" Id="R243355b686794e7b" /><Relationship Type="http://schemas.openxmlformats.org/officeDocument/2006/relationships/slide" Target="/ppt/slides/slide2.xml" Id="R3a23170e0b384fe9" /><Relationship Type="http://schemas.openxmlformats.org/officeDocument/2006/relationships/slide" Target="/ppt/slides/slide3.xml" Id="Rf77e8c892b044568" /><Relationship Type="http://schemas.openxmlformats.org/officeDocument/2006/relationships/slide" Target="/ppt/slides/slide4.xml" Id="R38aa7f108bcb4f67" /><Relationship Type="http://schemas.openxmlformats.org/officeDocument/2006/relationships/slide" Target="/ppt/slides/slide5.xml" Id="R25fc343555364f84" /><Relationship Type="http://schemas.openxmlformats.org/officeDocument/2006/relationships/slide" Target="/ppt/slides/slide6.xml" Id="R1ad69960ef9e467e" /><Relationship Type="http://schemas.openxmlformats.org/officeDocument/2006/relationships/slide" Target="/ppt/slides/slide7.xml" Id="Rd5f2b51b4a8b49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de2cefe9dd49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279404c284510" /><Relationship Type="http://schemas.openxmlformats.org/officeDocument/2006/relationships/theme" Target="/ppt/slideMasters/theme/theme1.xml" Id="R31902718f11f4a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9279404c2845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06d55290f4c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8b30ae0cd4c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b013b40c541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abc828bf240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9d2230d4347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875dc6dda49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19309f10545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KALLESTEN REVISJON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KALLESTEN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KALLESTEN REVISJON OG REGNSKAP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KALLESTEN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KALLESTEN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KALLESTEN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32 186 444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6 012 399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4 828 078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2 407 654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15 870 085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KALLESTEN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TRYGG ØKONOMISTYRING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KALLESTEN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Estervegen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71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revisjon@kallesten.no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www.kallesten.no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951 499 072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KALLESTEN REVISJON OG REGNSKAP AS</a:t>
            </a:r>
          </a:p>
        </p:txBody>
      </p:sp>
    </p:spTree>
  </p:cSld>
  <p:clrMapOvr>
    <a:masterClrMapping xmlns:a="http://schemas.openxmlformats.org/drawingml/2006/main"/>
  </p:clrMapOvr>
</p:sld>
</file>