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12c85f94df42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56283a8f284793"/>
  </p:sldMasterIdLst>
  <p:sldIdLst>
    <p:sldId xmlns:r="http://schemas.openxmlformats.org/officeDocument/2006/relationships" id="256" r:id="R5fd1c0e019bb47aa"/>
    <p:sldId xmlns:r="http://schemas.openxmlformats.org/officeDocument/2006/relationships" id="257" r:id="R7c3dbade69a843a0"/>
    <p:sldId xmlns:r="http://schemas.openxmlformats.org/officeDocument/2006/relationships" id="258" r:id="Rf10b17774b0d4976"/>
    <p:sldId xmlns:r="http://schemas.openxmlformats.org/officeDocument/2006/relationships" id="259" r:id="R6c07f8191e2b4a4d"/>
    <p:sldId xmlns:r="http://schemas.openxmlformats.org/officeDocument/2006/relationships" id="260" r:id="R84b3d5218da949f1"/>
    <p:sldId xmlns:r="http://schemas.openxmlformats.org/officeDocument/2006/relationships" id="261" r:id="R9040e69638314dd2"/>
    <p:sldId xmlns:r="http://schemas.openxmlformats.org/officeDocument/2006/relationships" id="262" r:id="R3e73b5c0db904d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6283a8f284793" /><Relationship Type="http://schemas.openxmlformats.org/officeDocument/2006/relationships/slide" Target="/ppt/slides/slide1.xml" Id="R5fd1c0e019bb47aa" /><Relationship Type="http://schemas.openxmlformats.org/officeDocument/2006/relationships/slide" Target="/ppt/slides/slide2.xml" Id="R7c3dbade69a843a0" /><Relationship Type="http://schemas.openxmlformats.org/officeDocument/2006/relationships/slide" Target="/ppt/slides/slide3.xml" Id="Rf10b17774b0d4976" /><Relationship Type="http://schemas.openxmlformats.org/officeDocument/2006/relationships/slide" Target="/ppt/slides/slide4.xml" Id="R6c07f8191e2b4a4d" /><Relationship Type="http://schemas.openxmlformats.org/officeDocument/2006/relationships/slide" Target="/ppt/slides/slide5.xml" Id="R84b3d5218da949f1" /><Relationship Type="http://schemas.openxmlformats.org/officeDocument/2006/relationships/slide" Target="/ppt/slides/slide6.xml" Id="R9040e69638314dd2" /><Relationship Type="http://schemas.openxmlformats.org/officeDocument/2006/relationships/slide" Target="/ppt/slides/slide7.xml" Id="R3e73b5c0db904d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2d61166fa47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93ba56eb24a5d" /><Relationship Type="http://schemas.openxmlformats.org/officeDocument/2006/relationships/theme" Target="/ppt/slideMasters/theme/theme1.xml" Id="R3e5ba4b67b5349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493ba56eb24a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e5c7a69184d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1ce523c1b4c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44031886942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76057aac243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b4e09331943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e4c9195f44d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8c5637bea42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TOP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TOP MATSENTER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40 617 698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−112 591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3 493 197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10 936 320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SKJEGGEDAL ODD ARNE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SKJEGGEDAL SVENN OLAV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SKJEGGEDAL TOR ØYVIND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951 554 677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