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151a226fb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c56f060a04aa1"/>
  </p:sldMasterIdLst>
  <p:sldIdLst>
    <p:sldId xmlns:r="http://schemas.openxmlformats.org/officeDocument/2006/relationships" id="256" r:id="R978a6fe7a097421d"/>
    <p:sldId xmlns:r="http://schemas.openxmlformats.org/officeDocument/2006/relationships" id="257" r:id="R8a62d442d3684f2e"/>
    <p:sldId xmlns:r="http://schemas.openxmlformats.org/officeDocument/2006/relationships" id="258" r:id="Rafdcd6481a7d4f6b"/>
    <p:sldId xmlns:r="http://schemas.openxmlformats.org/officeDocument/2006/relationships" id="259" r:id="R2772ee15344047ad"/>
    <p:sldId xmlns:r="http://schemas.openxmlformats.org/officeDocument/2006/relationships" id="260" r:id="R0c32d6bc3c92437c"/>
    <p:sldId xmlns:r="http://schemas.openxmlformats.org/officeDocument/2006/relationships" id="261" r:id="Rbdf770d09c414b3f"/>
    <p:sldId xmlns:r="http://schemas.openxmlformats.org/officeDocument/2006/relationships" id="262" r:id="Red95a8ed2b86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c56f060a04aa1" /><Relationship Type="http://schemas.openxmlformats.org/officeDocument/2006/relationships/slide" Target="/ppt/slides/slide1.xml" Id="R978a6fe7a097421d" /><Relationship Type="http://schemas.openxmlformats.org/officeDocument/2006/relationships/slide" Target="/ppt/slides/slide2.xml" Id="R8a62d442d3684f2e" /><Relationship Type="http://schemas.openxmlformats.org/officeDocument/2006/relationships/slide" Target="/ppt/slides/slide3.xml" Id="Rafdcd6481a7d4f6b" /><Relationship Type="http://schemas.openxmlformats.org/officeDocument/2006/relationships/slide" Target="/ppt/slides/slide4.xml" Id="R2772ee15344047ad" /><Relationship Type="http://schemas.openxmlformats.org/officeDocument/2006/relationships/slide" Target="/ppt/slides/slide5.xml" Id="R0c32d6bc3c92437c" /><Relationship Type="http://schemas.openxmlformats.org/officeDocument/2006/relationships/slide" Target="/ppt/slides/slide6.xml" Id="Rbdf770d09c414b3f" /><Relationship Type="http://schemas.openxmlformats.org/officeDocument/2006/relationships/slide" Target="/ppt/slides/slide7.xml" Id="Red95a8ed2b86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79b0cde56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543bbc4c486e" /><Relationship Type="http://schemas.openxmlformats.org/officeDocument/2006/relationships/theme" Target="/ppt/slideMasters/theme/theme1.xml" Id="R30cefc6042b8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a543bbc4c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1b764f2c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7a3bb79c3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64ee11972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45d15fae6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6bcce47046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7b6f7f54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c86ef3bbd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NARUM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NARUM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NARUM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NARUM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NARUM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NARUM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19 325 887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9 352 475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33 516 634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NARUM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NARUM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Eiklesvegen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47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post@mnarum.no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951 566 853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NARUM AS</a:t>
            </a:r>
          </a:p>
        </p:txBody>
      </p:sp>
    </p:spTree>
  </p:cSld>
  <p:clrMapOvr>
    <a:masterClrMapping xmlns:a="http://schemas.openxmlformats.org/drawingml/2006/main"/>
  </p:clrMapOvr>
</p:sld>
</file>