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f2be4a9f674a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a63224a697419c"/>
  </p:sldMasterIdLst>
  <p:sldIdLst>
    <p:sldId xmlns:r="http://schemas.openxmlformats.org/officeDocument/2006/relationships" id="256" r:id="R8de5df3c3760492d"/>
    <p:sldId xmlns:r="http://schemas.openxmlformats.org/officeDocument/2006/relationships" id="257" r:id="Rc772a74cbbcf48fe"/>
    <p:sldId xmlns:r="http://schemas.openxmlformats.org/officeDocument/2006/relationships" id="258" r:id="R4a316ecffa9040fc"/>
    <p:sldId xmlns:r="http://schemas.openxmlformats.org/officeDocument/2006/relationships" id="259" r:id="R5fa6582d965444d0"/>
    <p:sldId xmlns:r="http://schemas.openxmlformats.org/officeDocument/2006/relationships" id="260" r:id="R6744d1f28f9246c5"/>
    <p:sldId xmlns:r="http://schemas.openxmlformats.org/officeDocument/2006/relationships" id="261" r:id="R11bbfe61a5bd40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a63224a697419c" /><Relationship Type="http://schemas.openxmlformats.org/officeDocument/2006/relationships/slide" Target="/ppt/slides/slide1.xml" Id="R8de5df3c3760492d" /><Relationship Type="http://schemas.openxmlformats.org/officeDocument/2006/relationships/slide" Target="/ppt/slides/slide2.xml" Id="Rc772a74cbbcf48fe" /><Relationship Type="http://schemas.openxmlformats.org/officeDocument/2006/relationships/slide" Target="/ppt/slides/slide3.xml" Id="R4a316ecffa9040fc" /><Relationship Type="http://schemas.openxmlformats.org/officeDocument/2006/relationships/slide" Target="/ppt/slides/slide4.xml" Id="R5fa6582d965444d0" /><Relationship Type="http://schemas.openxmlformats.org/officeDocument/2006/relationships/slide" Target="/ppt/slides/slide5.xml" Id="R6744d1f28f9246c5" /><Relationship Type="http://schemas.openxmlformats.org/officeDocument/2006/relationships/slide" Target="/ppt/slides/slide6.xml" Id="R11bbfe61a5bd40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2e5aef0ed44d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15db893d34e0d" /><Relationship Type="http://schemas.openxmlformats.org/officeDocument/2006/relationships/theme" Target="/ppt/slideMasters/theme/theme1.xml" Id="R3482df277ed041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315db893d34e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82bfa969240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fb936de774f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e1dd2a3a546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ecd4aece341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84c5d5d2d46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f2e6094044d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EVANGELIESENTERET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EVANGELIESENTERET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EVANGELIESENTERET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EVANGELIESENTERET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EVANGELIESENTERET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EVANGELIESENTERET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98 646 723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−1 320 006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−480 124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46 607 358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71 879 121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EVANGELIESENTERET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Klostergata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1532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00 49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post@ev-s.no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www.evangeliesenteret.no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951 675 318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EVANGELIESENTERET</a:t>
            </a:r>
          </a:p>
        </p:txBody>
      </p:sp>
    </p:spTree>
  </p:cSld>
  <p:clrMapOvr>
    <a:masterClrMapping xmlns:a="http://schemas.openxmlformats.org/drawingml/2006/main"/>
  </p:clrMapOvr>
</p:sld>
</file>