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6e0f123a4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943404ac242cc"/>
  </p:sldMasterIdLst>
  <p:sldIdLst>
    <p:sldId xmlns:r="http://schemas.openxmlformats.org/officeDocument/2006/relationships" id="256" r:id="R077604b980bf4f4e"/>
    <p:sldId xmlns:r="http://schemas.openxmlformats.org/officeDocument/2006/relationships" id="257" r:id="R6a02844825534326"/>
    <p:sldId xmlns:r="http://schemas.openxmlformats.org/officeDocument/2006/relationships" id="258" r:id="R836690a656f649b2"/>
    <p:sldId xmlns:r="http://schemas.openxmlformats.org/officeDocument/2006/relationships" id="259" r:id="R2da695648d754912"/>
    <p:sldId xmlns:r="http://schemas.openxmlformats.org/officeDocument/2006/relationships" id="260" r:id="Rc852b01ce8724265"/>
    <p:sldId xmlns:r="http://schemas.openxmlformats.org/officeDocument/2006/relationships" id="261" r:id="Rb85a25b3253b4105"/>
    <p:sldId xmlns:r="http://schemas.openxmlformats.org/officeDocument/2006/relationships" id="262" r:id="Ra4c8cdee9c304b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943404ac242cc" /><Relationship Type="http://schemas.openxmlformats.org/officeDocument/2006/relationships/slide" Target="/ppt/slides/slide1.xml" Id="R077604b980bf4f4e" /><Relationship Type="http://schemas.openxmlformats.org/officeDocument/2006/relationships/slide" Target="/ppt/slides/slide2.xml" Id="R6a02844825534326" /><Relationship Type="http://schemas.openxmlformats.org/officeDocument/2006/relationships/slide" Target="/ppt/slides/slide3.xml" Id="R836690a656f649b2" /><Relationship Type="http://schemas.openxmlformats.org/officeDocument/2006/relationships/slide" Target="/ppt/slides/slide4.xml" Id="R2da695648d754912" /><Relationship Type="http://schemas.openxmlformats.org/officeDocument/2006/relationships/slide" Target="/ppt/slides/slide5.xml" Id="Rc852b01ce8724265" /><Relationship Type="http://schemas.openxmlformats.org/officeDocument/2006/relationships/slide" Target="/ppt/slides/slide6.xml" Id="Rb85a25b3253b4105" /><Relationship Type="http://schemas.openxmlformats.org/officeDocument/2006/relationships/slide" Target="/ppt/slides/slide7.xml" Id="Ra4c8cdee9c304b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376874ee1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eb80dee1847d3" /><Relationship Type="http://schemas.openxmlformats.org/officeDocument/2006/relationships/theme" Target="/ppt/slideMasters/theme/theme1.xml" Id="Raa0889408b9e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eb80dee1847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f299c704a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311654695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942211d2f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fd5ea0cdf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c4ba94d254a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3c54a165642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83ed05c27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LOFOTREVISJON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16 350 882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18 694 488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BJØRNAR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HELGE JAKOB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EIDEM ASBJØRN IVAR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951 725 005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