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237f6bcd7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0cbcea0814a14"/>
  </p:sldMasterIdLst>
  <p:sldIdLst>
    <p:sldId xmlns:r="http://schemas.openxmlformats.org/officeDocument/2006/relationships" id="256" r:id="R190b16f0015f46fa"/>
    <p:sldId xmlns:r="http://schemas.openxmlformats.org/officeDocument/2006/relationships" id="257" r:id="Rb23f9f0865d84928"/>
    <p:sldId xmlns:r="http://schemas.openxmlformats.org/officeDocument/2006/relationships" id="258" r:id="R242185dc2a76415c"/>
    <p:sldId xmlns:r="http://schemas.openxmlformats.org/officeDocument/2006/relationships" id="259" r:id="R1972bb03d6de4263"/>
    <p:sldId xmlns:r="http://schemas.openxmlformats.org/officeDocument/2006/relationships" id="260" r:id="R2b1728dd43394c66"/>
    <p:sldId xmlns:r="http://schemas.openxmlformats.org/officeDocument/2006/relationships" id="261" r:id="Raf5251f3c448491d"/>
    <p:sldId xmlns:r="http://schemas.openxmlformats.org/officeDocument/2006/relationships" id="262" r:id="Re7b21c73047d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0cbcea0814a14" /><Relationship Type="http://schemas.openxmlformats.org/officeDocument/2006/relationships/slide" Target="/ppt/slides/slide1.xml" Id="R190b16f0015f46fa" /><Relationship Type="http://schemas.openxmlformats.org/officeDocument/2006/relationships/slide" Target="/ppt/slides/slide2.xml" Id="Rb23f9f0865d84928" /><Relationship Type="http://schemas.openxmlformats.org/officeDocument/2006/relationships/slide" Target="/ppt/slides/slide3.xml" Id="R242185dc2a76415c" /><Relationship Type="http://schemas.openxmlformats.org/officeDocument/2006/relationships/slide" Target="/ppt/slides/slide4.xml" Id="R1972bb03d6de4263" /><Relationship Type="http://schemas.openxmlformats.org/officeDocument/2006/relationships/slide" Target="/ppt/slides/slide5.xml" Id="R2b1728dd43394c66" /><Relationship Type="http://schemas.openxmlformats.org/officeDocument/2006/relationships/slide" Target="/ppt/slides/slide6.xml" Id="Raf5251f3c448491d" /><Relationship Type="http://schemas.openxmlformats.org/officeDocument/2006/relationships/slide" Target="/ppt/slides/slide7.xml" Id="Re7b21c73047d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d1d9c8684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4600242bb40c5" /><Relationship Type="http://schemas.openxmlformats.org/officeDocument/2006/relationships/theme" Target="/ppt/slideMasters/theme/theme1.xml" Id="R4448fe998197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4600242bb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fda8fbf15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66fe1ef62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d3a51de21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5885afa1b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29c1a286e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03112289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e833595f3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ULLEBERG WOLD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ULLEBERG WOLD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275 936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ULLEBERG  –  74,1 %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TRYKKERI AS  –  25,9 %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951 745 103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