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b0c47c4fba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f0c0df37e4b31"/>
  </p:sldMasterIdLst>
  <p:sldIdLst>
    <p:sldId xmlns:r="http://schemas.openxmlformats.org/officeDocument/2006/relationships" id="256" r:id="Rea25bb6e9b58447b"/>
    <p:sldId xmlns:r="http://schemas.openxmlformats.org/officeDocument/2006/relationships" id="257" r:id="Rfe6eb849016c47d3"/>
    <p:sldId xmlns:r="http://schemas.openxmlformats.org/officeDocument/2006/relationships" id="258" r:id="Rdf90680d6f5942ec"/>
    <p:sldId xmlns:r="http://schemas.openxmlformats.org/officeDocument/2006/relationships" id="259" r:id="R065931fcdba049d4"/>
    <p:sldId xmlns:r="http://schemas.openxmlformats.org/officeDocument/2006/relationships" id="260" r:id="R91b9c8a8cd804ba4"/>
    <p:sldId xmlns:r="http://schemas.openxmlformats.org/officeDocument/2006/relationships" id="261" r:id="R60cf3fbfa6694348"/>
    <p:sldId xmlns:r="http://schemas.openxmlformats.org/officeDocument/2006/relationships" id="262" r:id="R464ffbedf6bb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f0c0df37e4b31" /><Relationship Type="http://schemas.openxmlformats.org/officeDocument/2006/relationships/slide" Target="/ppt/slides/slide1.xml" Id="Rea25bb6e9b58447b" /><Relationship Type="http://schemas.openxmlformats.org/officeDocument/2006/relationships/slide" Target="/ppt/slides/slide2.xml" Id="Rfe6eb849016c47d3" /><Relationship Type="http://schemas.openxmlformats.org/officeDocument/2006/relationships/slide" Target="/ppt/slides/slide3.xml" Id="Rdf90680d6f5942ec" /><Relationship Type="http://schemas.openxmlformats.org/officeDocument/2006/relationships/slide" Target="/ppt/slides/slide4.xml" Id="R065931fcdba049d4" /><Relationship Type="http://schemas.openxmlformats.org/officeDocument/2006/relationships/slide" Target="/ppt/slides/slide5.xml" Id="R91b9c8a8cd804ba4" /><Relationship Type="http://schemas.openxmlformats.org/officeDocument/2006/relationships/slide" Target="/ppt/slides/slide6.xml" Id="R60cf3fbfa6694348" /><Relationship Type="http://schemas.openxmlformats.org/officeDocument/2006/relationships/slide" Target="/ppt/slides/slide7.xml" Id="R464ffbedf6bb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a881c0eb4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7563ed3b474f" /><Relationship Type="http://schemas.openxmlformats.org/officeDocument/2006/relationships/theme" Target="/ppt/slideMasters/theme/theme1.xml" Id="R85e21f46d9b4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07563ed3b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b2720eae48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992ec21343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40e67861744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46f08a8bc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c7d29d5a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e4034f52e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7192171842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47 719 096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378 066 650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408 716 178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JOHANNES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TORKEL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LARS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951 789 763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