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dc1e872f2a46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01bf8173fd4c9d"/>
  </p:sldMasterIdLst>
  <p:sldIdLst>
    <p:sldId xmlns:r="http://schemas.openxmlformats.org/officeDocument/2006/relationships" id="256" r:id="R8865a6f360aa41b7"/>
    <p:sldId xmlns:r="http://schemas.openxmlformats.org/officeDocument/2006/relationships" id="257" r:id="Rb3cfca3f279d4fe5"/>
    <p:sldId xmlns:r="http://schemas.openxmlformats.org/officeDocument/2006/relationships" id="258" r:id="R8b85324233934b06"/>
    <p:sldId xmlns:r="http://schemas.openxmlformats.org/officeDocument/2006/relationships" id="259" r:id="Rbc7f4be208ac44f7"/>
    <p:sldId xmlns:r="http://schemas.openxmlformats.org/officeDocument/2006/relationships" id="260" r:id="R08ea0c1b5da946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01bf8173fd4c9d" /><Relationship Type="http://schemas.openxmlformats.org/officeDocument/2006/relationships/slide" Target="/ppt/slides/slide1.xml" Id="R8865a6f360aa41b7" /><Relationship Type="http://schemas.openxmlformats.org/officeDocument/2006/relationships/slide" Target="/ppt/slides/slide2.xml" Id="Rb3cfca3f279d4fe5" /><Relationship Type="http://schemas.openxmlformats.org/officeDocument/2006/relationships/slide" Target="/ppt/slides/slide3.xml" Id="R8b85324233934b06" /><Relationship Type="http://schemas.openxmlformats.org/officeDocument/2006/relationships/slide" Target="/ppt/slides/slide4.xml" Id="Rbc7f4be208ac44f7" /><Relationship Type="http://schemas.openxmlformats.org/officeDocument/2006/relationships/slide" Target="/ppt/slides/slide5.xml" Id="R08ea0c1b5da946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5d3aa8029949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3dce20d894a4e" /><Relationship Type="http://schemas.openxmlformats.org/officeDocument/2006/relationships/theme" Target="/ppt/slideMasters/theme/theme1.xml" Id="R2092d02ab2e94f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b3dce20d894a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ef66d431d42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b76cc43db49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882ddff9448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79e66b45341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de51ce8a948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STRØMMESTIFTELSEN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STRØMMESTIFTELSEN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STRØMMESTIFTELSEN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STRØMMESTIFTELSEN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STRØMMESTIFTELSEN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STRØMMESTIFTELSEN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12 75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post@strommestiftelsen.no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strommestiftelsen.no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952 002 139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STRØMMESTIFTELSEN</a:t>
            </a:r>
          </a:p>
        </p:txBody>
      </p:sp>
    </p:spTree>
  </p:cSld>
  <p:clrMapOvr>
    <a:masterClrMapping xmlns:a="http://schemas.openxmlformats.org/drawingml/2006/main"/>
  </p:clrMapOvr>
</p:sld>
</file>