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9c13bfbaff43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1ed18dd6f34749"/>
  </p:sldMasterIdLst>
  <p:sldIdLst>
    <p:sldId xmlns:r="http://schemas.openxmlformats.org/officeDocument/2006/relationships" id="256" r:id="R09ec6918c0464ea2"/>
    <p:sldId xmlns:r="http://schemas.openxmlformats.org/officeDocument/2006/relationships" id="257" r:id="R2def3ca8a6d14d49"/>
    <p:sldId xmlns:r="http://schemas.openxmlformats.org/officeDocument/2006/relationships" id="258" r:id="R1376530576434bb4"/>
    <p:sldId xmlns:r="http://schemas.openxmlformats.org/officeDocument/2006/relationships" id="259" r:id="R144793a5217b478d"/>
    <p:sldId xmlns:r="http://schemas.openxmlformats.org/officeDocument/2006/relationships" id="260" r:id="Ref960c3bb2004a12"/>
    <p:sldId xmlns:r="http://schemas.openxmlformats.org/officeDocument/2006/relationships" id="261" r:id="Ra3e81877739c4142"/>
    <p:sldId xmlns:r="http://schemas.openxmlformats.org/officeDocument/2006/relationships" id="262" r:id="Rc59b8a7b6fcc48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1ed18dd6f34749" /><Relationship Type="http://schemas.openxmlformats.org/officeDocument/2006/relationships/slide" Target="/ppt/slides/slide1.xml" Id="R09ec6918c0464ea2" /><Relationship Type="http://schemas.openxmlformats.org/officeDocument/2006/relationships/slide" Target="/ppt/slides/slide2.xml" Id="R2def3ca8a6d14d49" /><Relationship Type="http://schemas.openxmlformats.org/officeDocument/2006/relationships/slide" Target="/ppt/slides/slide3.xml" Id="R1376530576434bb4" /><Relationship Type="http://schemas.openxmlformats.org/officeDocument/2006/relationships/slide" Target="/ppt/slides/slide4.xml" Id="R144793a5217b478d" /><Relationship Type="http://schemas.openxmlformats.org/officeDocument/2006/relationships/slide" Target="/ppt/slides/slide5.xml" Id="Ref960c3bb2004a12" /><Relationship Type="http://schemas.openxmlformats.org/officeDocument/2006/relationships/slide" Target="/ppt/slides/slide6.xml" Id="Ra3e81877739c4142" /><Relationship Type="http://schemas.openxmlformats.org/officeDocument/2006/relationships/slide" Target="/ppt/slides/slide7.xml" Id="Rc59b8a7b6fcc48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5d54a4002f45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36fcfde294204" /><Relationship Type="http://schemas.openxmlformats.org/officeDocument/2006/relationships/theme" Target="/ppt/slideMasters/theme/theme1.xml" Id="R832f45ca90c94f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c36fcfde2942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b30e19ab54b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51d3e4e794d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4ea993ac642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b882ff2444b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4d9d9185849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638441f7a49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d6c86861743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SOLHØI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SOLHØI REVISJON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52 046 758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10 920 418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8 170 963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7 153 657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26 592 329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PREN HOLDING AS  –  18,6 %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TOHA INVEST AS  –  18,3 %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OLA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SOLHØI SIDSEL ALVILDE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SOLHØI TORILL ELISE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MARTINSVINGEN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Hundskinnveien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1711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13 83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post@solhoi.no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www.solhoi.no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952 011 677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