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b14e792c3247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55af7763bd467f"/>
  </p:sldMasterIdLst>
  <p:sldIdLst>
    <p:sldId xmlns:r="http://schemas.openxmlformats.org/officeDocument/2006/relationships" id="256" r:id="R02bfcc877834440a"/>
    <p:sldId xmlns:r="http://schemas.openxmlformats.org/officeDocument/2006/relationships" id="257" r:id="Rbe1f0aaee76f4da0"/>
    <p:sldId xmlns:r="http://schemas.openxmlformats.org/officeDocument/2006/relationships" id="258" r:id="R443f3de8c6da4990"/>
    <p:sldId xmlns:r="http://schemas.openxmlformats.org/officeDocument/2006/relationships" id="259" r:id="R7ea09030b180495b"/>
    <p:sldId xmlns:r="http://schemas.openxmlformats.org/officeDocument/2006/relationships" id="260" r:id="Rcce9525b415f4946"/>
    <p:sldId xmlns:r="http://schemas.openxmlformats.org/officeDocument/2006/relationships" id="261" r:id="R95a98b9e34fd4364"/>
    <p:sldId xmlns:r="http://schemas.openxmlformats.org/officeDocument/2006/relationships" id="262" r:id="R9f750d26f16045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5af7763bd467f" /><Relationship Type="http://schemas.openxmlformats.org/officeDocument/2006/relationships/slide" Target="/ppt/slides/slide1.xml" Id="R02bfcc877834440a" /><Relationship Type="http://schemas.openxmlformats.org/officeDocument/2006/relationships/slide" Target="/ppt/slides/slide2.xml" Id="Rbe1f0aaee76f4da0" /><Relationship Type="http://schemas.openxmlformats.org/officeDocument/2006/relationships/slide" Target="/ppt/slides/slide3.xml" Id="R443f3de8c6da4990" /><Relationship Type="http://schemas.openxmlformats.org/officeDocument/2006/relationships/slide" Target="/ppt/slides/slide4.xml" Id="R7ea09030b180495b" /><Relationship Type="http://schemas.openxmlformats.org/officeDocument/2006/relationships/slide" Target="/ppt/slides/slide5.xml" Id="Rcce9525b415f4946" /><Relationship Type="http://schemas.openxmlformats.org/officeDocument/2006/relationships/slide" Target="/ppt/slides/slide6.xml" Id="R95a98b9e34fd4364" /><Relationship Type="http://schemas.openxmlformats.org/officeDocument/2006/relationships/slide" Target="/ppt/slides/slide7.xml" Id="R9f750d26f16045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90760660c044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7edc9e0714e2c" /><Relationship Type="http://schemas.openxmlformats.org/officeDocument/2006/relationships/theme" Target="/ppt/slideMasters/theme/theme1.xml" Id="R3ef6d294906745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77edc9e0714e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aa031d0004e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2e6fefb144b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205b02b3e49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ef6a45a4348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0fbdcfde146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bc393a5e14f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504e747e740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STORETVEDT REGNSKAPSBYRÅ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STORETVEDT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STORETVEDT REGNSKAPSBYRÅ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STORETVEDT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STORETVEDT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STORETVEDT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17 785 193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2 071 436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1 617 539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2 443 075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5 803 441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STORETVEDT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 NORNES HOLDING AS  –  27,7 %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KHMH HOLDING AS  –  27,7 %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BITREGN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MIOS AS  –  19,7 %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STORETVEDT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Gartnergaten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84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kikkik@storetvedt.no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952 151 533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STORETVEDT REGNSKAPSBYRÅ AS</a:t>
            </a:r>
          </a:p>
        </p:txBody>
      </p:sp>
    </p:spTree>
  </p:cSld>
  <p:clrMapOvr>
    <a:masterClrMapping xmlns:a="http://schemas.openxmlformats.org/drawingml/2006/main"/>
  </p:clrMapOvr>
</p:sld>
</file>