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cf6fe6f2c14f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3d1af40f014479"/>
  </p:sldMasterIdLst>
  <p:sldIdLst>
    <p:sldId xmlns:r="http://schemas.openxmlformats.org/officeDocument/2006/relationships" id="256" r:id="Ra4d50da78d5240e8"/>
    <p:sldId xmlns:r="http://schemas.openxmlformats.org/officeDocument/2006/relationships" id="257" r:id="R537fc45cd9fa4409"/>
    <p:sldId xmlns:r="http://schemas.openxmlformats.org/officeDocument/2006/relationships" id="258" r:id="R73166234625646db"/>
    <p:sldId xmlns:r="http://schemas.openxmlformats.org/officeDocument/2006/relationships" id="259" r:id="R75750c1d6abf455d"/>
    <p:sldId xmlns:r="http://schemas.openxmlformats.org/officeDocument/2006/relationships" id="260" r:id="Recb1ea053dd344d8"/>
    <p:sldId xmlns:r="http://schemas.openxmlformats.org/officeDocument/2006/relationships" id="261" r:id="Re2af091fbba1447b"/>
    <p:sldId xmlns:r="http://schemas.openxmlformats.org/officeDocument/2006/relationships" id="262" r:id="Rb19593d11e2c49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3d1af40f014479" /><Relationship Type="http://schemas.openxmlformats.org/officeDocument/2006/relationships/slide" Target="/ppt/slides/slide1.xml" Id="Ra4d50da78d5240e8" /><Relationship Type="http://schemas.openxmlformats.org/officeDocument/2006/relationships/slide" Target="/ppt/slides/slide2.xml" Id="R537fc45cd9fa4409" /><Relationship Type="http://schemas.openxmlformats.org/officeDocument/2006/relationships/slide" Target="/ppt/slides/slide3.xml" Id="R73166234625646db" /><Relationship Type="http://schemas.openxmlformats.org/officeDocument/2006/relationships/slide" Target="/ppt/slides/slide4.xml" Id="R75750c1d6abf455d" /><Relationship Type="http://schemas.openxmlformats.org/officeDocument/2006/relationships/slide" Target="/ppt/slides/slide5.xml" Id="Recb1ea053dd344d8" /><Relationship Type="http://schemas.openxmlformats.org/officeDocument/2006/relationships/slide" Target="/ppt/slides/slide6.xml" Id="Re2af091fbba1447b" /><Relationship Type="http://schemas.openxmlformats.org/officeDocument/2006/relationships/slide" Target="/ppt/slides/slide7.xml" Id="Rb19593d11e2c49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8707c7d5d543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e779abcac4e26" /><Relationship Type="http://schemas.openxmlformats.org/officeDocument/2006/relationships/theme" Target="/ppt/slideMasters/theme/theme1.xml" Id="R730f5441e26248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2e779abcac4e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6e72cbb8d42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9efe7757f41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ee4870e5a48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f6a0689f84a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eeda41c5949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ccc3958b845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67e89d53d43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FROGNES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FROGNES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−1 423 619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111 638 594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450 321 592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644 428 148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ULTRA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952 232 711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FROGNES AS</a:t>
            </a:r>
          </a:p>
        </p:txBody>
      </p:sp>
    </p:spTree>
  </p:cSld>
  <p:clrMapOvr>
    <a:masterClrMapping xmlns:a="http://schemas.openxmlformats.org/drawingml/2006/main"/>
  </p:clrMapOvr>
</p:sld>
</file>