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d49e891c4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1d902aa78495c"/>
  </p:sldMasterIdLst>
  <p:sldIdLst>
    <p:sldId xmlns:r="http://schemas.openxmlformats.org/officeDocument/2006/relationships" id="256" r:id="R0f7223ebffb7482a"/>
    <p:sldId xmlns:r="http://schemas.openxmlformats.org/officeDocument/2006/relationships" id="257" r:id="R973de4bcabdf497c"/>
    <p:sldId xmlns:r="http://schemas.openxmlformats.org/officeDocument/2006/relationships" id="258" r:id="Rcd9ace53ce174011"/>
    <p:sldId xmlns:r="http://schemas.openxmlformats.org/officeDocument/2006/relationships" id="259" r:id="R417cb7ec132e4139"/>
    <p:sldId xmlns:r="http://schemas.openxmlformats.org/officeDocument/2006/relationships" id="260" r:id="R7a477fe1f7084fdd"/>
    <p:sldId xmlns:r="http://schemas.openxmlformats.org/officeDocument/2006/relationships" id="261" r:id="Rce108f5e73b94b13"/>
    <p:sldId xmlns:r="http://schemas.openxmlformats.org/officeDocument/2006/relationships" id="262" r:id="Rf1698de9c791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1d902aa78495c" /><Relationship Type="http://schemas.openxmlformats.org/officeDocument/2006/relationships/slide" Target="/ppt/slides/slide1.xml" Id="R0f7223ebffb7482a" /><Relationship Type="http://schemas.openxmlformats.org/officeDocument/2006/relationships/slide" Target="/ppt/slides/slide2.xml" Id="R973de4bcabdf497c" /><Relationship Type="http://schemas.openxmlformats.org/officeDocument/2006/relationships/slide" Target="/ppt/slides/slide3.xml" Id="Rcd9ace53ce174011" /><Relationship Type="http://schemas.openxmlformats.org/officeDocument/2006/relationships/slide" Target="/ppt/slides/slide4.xml" Id="R417cb7ec132e4139" /><Relationship Type="http://schemas.openxmlformats.org/officeDocument/2006/relationships/slide" Target="/ppt/slides/slide5.xml" Id="R7a477fe1f7084fdd" /><Relationship Type="http://schemas.openxmlformats.org/officeDocument/2006/relationships/slide" Target="/ppt/slides/slide6.xml" Id="Rce108f5e73b94b13" /><Relationship Type="http://schemas.openxmlformats.org/officeDocument/2006/relationships/slide" Target="/ppt/slides/slide7.xml" Id="Rf1698de9c791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8848d75f7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47f1555e43d5" /><Relationship Type="http://schemas.openxmlformats.org/officeDocument/2006/relationships/theme" Target="/ppt/slideMasters/theme/theme1.xml" Id="R1a23c14b65c5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247f1555e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c8d1a394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35c7dd71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3a47070bd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f8767ffb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8c9e7ec3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486a2b79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85c2f4b1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RAFO ENGROS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RAFO ENGROS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Smedbergveien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kontor@rafo.no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952 257 234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RAFO ENGROS AS</a:t>
            </a:r>
          </a:p>
        </p:txBody>
      </p:sp>
    </p:spTree>
  </p:cSld>
  <p:clrMapOvr>
    <a:masterClrMapping xmlns:a="http://schemas.openxmlformats.org/drawingml/2006/main"/>
  </p:clrMapOvr>
</p:sld>
</file>