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9218d7530f40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5ea75d92a748b9"/>
  </p:sldMasterIdLst>
  <p:sldIdLst>
    <p:sldId xmlns:r="http://schemas.openxmlformats.org/officeDocument/2006/relationships" id="256" r:id="R218f0a1040694d00"/>
    <p:sldId xmlns:r="http://schemas.openxmlformats.org/officeDocument/2006/relationships" id="257" r:id="R11a197aef15b4b0b"/>
    <p:sldId xmlns:r="http://schemas.openxmlformats.org/officeDocument/2006/relationships" id="258" r:id="R3ed260c6127a4c60"/>
    <p:sldId xmlns:r="http://schemas.openxmlformats.org/officeDocument/2006/relationships" id="259" r:id="R4962233f80a64bbe"/>
    <p:sldId xmlns:r="http://schemas.openxmlformats.org/officeDocument/2006/relationships" id="260" r:id="R86f324682173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ea75d92a748b9" /><Relationship Type="http://schemas.openxmlformats.org/officeDocument/2006/relationships/slide" Target="/ppt/slides/slide1.xml" Id="R218f0a1040694d00" /><Relationship Type="http://schemas.openxmlformats.org/officeDocument/2006/relationships/slide" Target="/ppt/slides/slide2.xml" Id="R11a197aef15b4b0b" /><Relationship Type="http://schemas.openxmlformats.org/officeDocument/2006/relationships/slide" Target="/ppt/slides/slide3.xml" Id="R3ed260c6127a4c60" /><Relationship Type="http://schemas.openxmlformats.org/officeDocument/2006/relationships/slide" Target="/ppt/slides/slide4.xml" Id="R4962233f80a64bbe" /><Relationship Type="http://schemas.openxmlformats.org/officeDocument/2006/relationships/slide" Target="/ppt/slides/slide5.xml" Id="R86f324682173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7377345db44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e7559e0e64830" /><Relationship Type="http://schemas.openxmlformats.org/officeDocument/2006/relationships/theme" Target="/ppt/slideMasters/theme/theme1.xml" Id="Rc5f4acd5d76f43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4e7559e0e648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28d797aa949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2391c107e48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50f00c37249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f49a8aac3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0ecf2ff9843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RÆLINGEN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RÆLINGEN KOMMUNE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Bjørnholthagan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 83 51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postmottak@ralingen.kommune.no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www.ralingen.kommune.no/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952 540 556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