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671148e20345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9daf8babcf47c3"/>
  </p:sldMasterIdLst>
  <p:sldIdLst>
    <p:sldId xmlns:r="http://schemas.openxmlformats.org/officeDocument/2006/relationships" id="256" r:id="Rbe14c0e1b3744c4e"/>
    <p:sldId xmlns:r="http://schemas.openxmlformats.org/officeDocument/2006/relationships" id="257" r:id="R9c0e3a20a77045a2"/>
    <p:sldId xmlns:r="http://schemas.openxmlformats.org/officeDocument/2006/relationships" id="258" r:id="Rca1e457026eb43c7"/>
    <p:sldId xmlns:r="http://schemas.openxmlformats.org/officeDocument/2006/relationships" id="259" r:id="Rb65ffc1ee05b42d6"/>
    <p:sldId xmlns:r="http://schemas.openxmlformats.org/officeDocument/2006/relationships" id="260" r:id="Rf7fc22e8d59e4d31"/>
    <p:sldId xmlns:r="http://schemas.openxmlformats.org/officeDocument/2006/relationships" id="261" r:id="R1c6d2b0f960344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daf8babcf47c3" /><Relationship Type="http://schemas.openxmlformats.org/officeDocument/2006/relationships/slide" Target="/ppt/slides/slide1.xml" Id="Rbe14c0e1b3744c4e" /><Relationship Type="http://schemas.openxmlformats.org/officeDocument/2006/relationships/slide" Target="/ppt/slides/slide2.xml" Id="R9c0e3a20a77045a2" /><Relationship Type="http://schemas.openxmlformats.org/officeDocument/2006/relationships/slide" Target="/ppt/slides/slide3.xml" Id="Rca1e457026eb43c7" /><Relationship Type="http://schemas.openxmlformats.org/officeDocument/2006/relationships/slide" Target="/ppt/slides/slide4.xml" Id="Rb65ffc1ee05b42d6" /><Relationship Type="http://schemas.openxmlformats.org/officeDocument/2006/relationships/slide" Target="/ppt/slides/slide5.xml" Id="Rf7fc22e8d59e4d31" /><Relationship Type="http://schemas.openxmlformats.org/officeDocument/2006/relationships/slide" Target="/ppt/slides/slide6.xml" Id="R1c6d2b0f960344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93a4fc02c4d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9ca5047ee435f" /><Relationship Type="http://schemas.openxmlformats.org/officeDocument/2006/relationships/theme" Target="/ppt/slideMasters/theme/theme1.xml" Id="Rd749570f102b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39ca5047ee43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86faf1295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e5b8a49a749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39448bd8946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45e2dd25a4d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759e855d74c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318bc8826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HIMALPARTNER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HIMALPARTNER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12 727 073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4 216 243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5 605 512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Getz'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76 90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post@himalpartner.no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www.himalpartner.no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952 555 103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