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0089a89a1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ec29309194d0c"/>
  </p:sldMasterIdLst>
  <p:sldIdLst>
    <p:sldId xmlns:r="http://schemas.openxmlformats.org/officeDocument/2006/relationships" id="256" r:id="R39afa2ca805c4b4d"/>
    <p:sldId xmlns:r="http://schemas.openxmlformats.org/officeDocument/2006/relationships" id="257" r:id="R4d2babc0079243e7"/>
    <p:sldId xmlns:r="http://schemas.openxmlformats.org/officeDocument/2006/relationships" id="258" r:id="Rd3991fd6cc3d4970"/>
    <p:sldId xmlns:r="http://schemas.openxmlformats.org/officeDocument/2006/relationships" id="259" r:id="Rf40adf689c654152"/>
    <p:sldId xmlns:r="http://schemas.openxmlformats.org/officeDocument/2006/relationships" id="260" r:id="Rf15f8446220b4427"/>
    <p:sldId xmlns:r="http://schemas.openxmlformats.org/officeDocument/2006/relationships" id="261" r:id="Rcfb8cd854f6e46ef"/>
    <p:sldId xmlns:r="http://schemas.openxmlformats.org/officeDocument/2006/relationships" id="262" r:id="R8c47f05192b1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ec29309194d0c" /><Relationship Type="http://schemas.openxmlformats.org/officeDocument/2006/relationships/slide" Target="/ppt/slides/slide1.xml" Id="R39afa2ca805c4b4d" /><Relationship Type="http://schemas.openxmlformats.org/officeDocument/2006/relationships/slide" Target="/ppt/slides/slide2.xml" Id="R4d2babc0079243e7" /><Relationship Type="http://schemas.openxmlformats.org/officeDocument/2006/relationships/slide" Target="/ppt/slides/slide3.xml" Id="Rd3991fd6cc3d4970" /><Relationship Type="http://schemas.openxmlformats.org/officeDocument/2006/relationships/slide" Target="/ppt/slides/slide4.xml" Id="Rf40adf689c654152" /><Relationship Type="http://schemas.openxmlformats.org/officeDocument/2006/relationships/slide" Target="/ppt/slides/slide5.xml" Id="Rf15f8446220b4427" /><Relationship Type="http://schemas.openxmlformats.org/officeDocument/2006/relationships/slide" Target="/ppt/slides/slide6.xml" Id="Rcfb8cd854f6e46ef" /><Relationship Type="http://schemas.openxmlformats.org/officeDocument/2006/relationships/slide" Target="/ppt/slides/slide7.xml" Id="R8c47f05192b1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8e51251d3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29ec70d542f5" /><Relationship Type="http://schemas.openxmlformats.org/officeDocument/2006/relationships/theme" Target="/ppt/slideMasters/theme/theme1.xml" Id="R160fab595352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a29ec70d5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f168f0b0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f51324ab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e0ca6e68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0f7b8f38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42941b21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6f917979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1635d7aa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