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6209a049f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8931f45c44bbb"/>
  </p:sldMasterIdLst>
  <p:sldIdLst>
    <p:sldId xmlns:r="http://schemas.openxmlformats.org/officeDocument/2006/relationships" id="256" r:id="R29ee860e819b4087"/>
    <p:sldId xmlns:r="http://schemas.openxmlformats.org/officeDocument/2006/relationships" id="257" r:id="R3a070aa892f64558"/>
    <p:sldId xmlns:r="http://schemas.openxmlformats.org/officeDocument/2006/relationships" id="258" r:id="R2d845b34af934a65"/>
    <p:sldId xmlns:r="http://schemas.openxmlformats.org/officeDocument/2006/relationships" id="259" r:id="R7353fd405afb4b06"/>
    <p:sldId xmlns:r="http://schemas.openxmlformats.org/officeDocument/2006/relationships" id="260" r:id="Ra1ffea11caa0499e"/>
    <p:sldId xmlns:r="http://schemas.openxmlformats.org/officeDocument/2006/relationships" id="261" r:id="R2f730935337b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8931f45c44bbb" /><Relationship Type="http://schemas.openxmlformats.org/officeDocument/2006/relationships/slide" Target="/ppt/slides/slide1.xml" Id="R29ee860e819b4087" /><Relationship Type="http://schemas.openxmlformats.org/officeDocument/2006/relationships/slide" Target="/ppt/slides/slide2.xml" Id="R3a070aa892f64558" /><Relationship Type="http://schemas.openxmlformats.org/officeDocument/2006/relationships/slide" Target="/ppt/slides/slide3.xml" Id="R2d845b34af934a65" /><Relationship Type="http://schemas.openxmlformats.org/officeDocument/2006/relationships/slide" Target="/ppt/slides/slide4.xml" Id="R7353fd405afb4b06" /><Relationship Type="http://schemas.openxmlformats.org/officeDocument/2006/relationships/slide" Target="/ppt/slides/slide5.xml" Id="Ra1ffea11caa0499e" /><Relationship Type="http://schemas.openxmlformats.org/officeDocument/2006/relationships/slide" Target="/ppt/slides/slide6.xml" Id="R2f730935337b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a86634888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77eefa36d4121" /><Relationship Type="http://schemas.openxmlformats.org/officeDocument/2006/relationships/theme" Target="/ppt/slideMasters/theme/theme1.xml" Id="R111298669fcd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77eefa36d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3104a0ea54f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49bfd5d5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844f52f1e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67b14b3f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6bf9e55341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c36f09ce3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