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201b49344d4a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698911c5bf48b7"/>
  </p:sldMasterIdLst>
  <p:sldIdLst>
    <p:sldId xmlns:r="http://schemas.openxmlformats.org/officeDocument/2006/relationships" id="256" r:id="Ra55b4350980d402b"/>
    <p:sldId xmlns:r="http://schemas.openxmlformats.org/officeDocument/2006/relationships" id="257" r:id="R20c3aec2470c4636"/>
    <p:sldId xmlns:r="http://schemas.openxmlformats.org/officeDocument/2006/relationships" id="258" r:id="R69ae0b1d834d4636"/>
    <p:sldId xmlns:r="http://schemas.openxmlformats.org/officeDocument/2006/relationships" id="259" r:id="R1d91f1bdc8cf4c7e"/>
    <p:sldId xmlns:r="http://schemas.openxmlformats.org/officeDocument/2006/relationships" id="260" r:id="R7bf0ed573c3e4ccf"/>
    <p:sldId xmlns:r="http://schemas.openxmlformats.org/officeDocument/2006/relationships" id="261" r:id="R6cced077be08447d"/>
    <p:sldId xmlns:r="http://schemas.openxmlformats.org/officeDocument/2006/relationships" id="262" r:id="Rf67f0946897a47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698911c5bf48b7" /><Relationship Type="http://schemas.openxmlformats.org/officeDocument/2006/relationships/slide" Target="/ppt/slides/slide1.xml" Id="Ra55b4350980d402b" /><Relationship Type="http://schemas.openxmlformats.org/officeDocument/2006/relationships/slide" Target="/ppt/slides/slide2.xml" Id="R20c3aec2470c4636" /><Relationship Type="http://schemas.openxmlformats.org/officeDocument/2006/relationships/slide" Target="/ppt/slides/slide3.xml" Id="R69ae0b1d834d4636" /><Relationship Type="http://schemas.openxmlformats.org/officeDocument/2006/relationships/slide" Target="/ppt/slides/slide4.xml" Id="R1d91f1bdc8cf4c7e" /><Relationship Type="http://schemas.openxmlformats.org/officeDocument/2006/relationships/slide" Target="/ppt/slides/slide5.xml" Id="R7bf0ed573c3e4ccf" /><Relationship Type="http://schemas.openxmlformats.org/officeDocument/2006/relationships/slide" Target="/ppt/slides/slide6.xml" Id="R6cced077be08447d" /><Relationship Type="http://schemas.openxmlformats.org/officeDocument/2006/relationships/slide" Target="/ppt/slides/slide7.xml" Id="Rf67f0946897a47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43ccb83c3640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96fc23bda4e1f" /><Relationship Type="http://schemas.openxmlformats.org/officeDocument/2006/relationships/theme" Target="/ppt/slideMasters/theme/theme1.xml" Id="Rdb2a995059664a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096fc23bda4e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10f1b9bed42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6132eec184a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0b5a29c6e43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f41b9bfe246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b7372d9d447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8cda253c24f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ef74c2ae145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ANGLO SUPPLY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ANGLO SUPPLY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−158 727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2 196 491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57 105 372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84 702 053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SØRENSEN JAN IVAR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HENRIETTE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JAN ANDRÉ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SØRENSEN JAN IVAR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HENRIETTE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JAN ANDRÉ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Bruksenhetsnummer H0501, Røysveien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1534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952 706 454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