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43ea4cbf7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132ae40e44c07"/>
  </p:sldMasterIdLst>
  <p:sldIdLst>
    <p:sldId xmlns:r="http://schemas.openxmlformats.org/officeDocument/2006/relationships" id="256" r:id="R942c2bb3e0254ddd"/>
    <p:sldId xmlns:r="http://schemas.openxmlformats.org/officeDocument/2006/relationships" id="257" r:id="R64758e7de0d8437e"/>
    <p:sldId xmlns:r="http://schemas.openxmlformats.org/officeDocument/2006/relationships" id="258" r:id="Re8b8b26ae17247a9"/>
    <p:sldId xmlns:r="http://schemas.openxmlformats.org/officeDocument/2006/relationships" id="259" r:id="R08d711c0bf7246b5"/>
    <p:sldId xmlns:r="http://schemas.openxmlformats.org/officeDocument/2006/relationships" id="260" r:id="R148b8a12f8c84d15"/>
    <p:sldId xmlns:r="http://schemas.openxmlformats.org/officeDocument/2006/relationships" id="261" r:id="R9c626bdb1c3c4c07"/>
    <p:sldId xmlns:r="http://schemas.openxmlformats.org/officeDocument/2006/relationships" id="262" r:id="Ra0a483c2407f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132ae40e44c07" /><Relationship Type="http://schemas.openxmlformats.org/officeDocument/2006/relationships/slide" Target="/ppt/slides/slide1.xml" Id="R942c2bb3e0254ddd" /><Relationship Type="http://schemas.openxmlformats.org/officeDocument/2006/relationships/slide" Target="/ppt/slides/slide2.xml" Id="R64758e7de0d8437e" /><Relationship Type="http://schemas.openxmlformats.org/officeDocument/2006/relationships/slide" Target="/ppt/slides/slide3.xml" Id="Re8b8b26ae17247a9" /><Relationship Type="http://schemas.openxmlformats.org/officeDocument/2006/relationships/slide" Target="/ppt/slides/slide4.xml" Id="R08d711c0bf7246b5" /><Relationship Type="http://schemas.openxmlformats.org/officeDocument/2006/relationships/slide" Target="/ppt/slides/slide5.xml" Id="R148b8a12f8c84d15" /><Relationship Type="http://schemas.openxmlformats.org/officeDocument/2006/relationships/slide" Target="/ppt/slides/slide6.xml" Id="R9c626bdb1c3c4c07" /><Relationship Type="http://schemas.openxmlformats.org/officeDocument/2006/relationships/slide" Target="/ppt/slides/slide7.xml" Id="Ra0a483c2407f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00a33f589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28676c77429b" /><Relationship Type="http://schemas.openxmlformats.org/officeDocument/2006/relationships/theme" Target="/ppt/slideMasters/theme/theme1.xml" Id="R93c27633d40b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f28676c77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e39056d2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a3839df25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21a4fb15f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21502dbc5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961fd4406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79a8e509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672a8527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 MORTEN ALOIS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