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a1a2b823cc47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482f74ea9f4f05"/>
  </p:sldMasterIdLst>
  <p:sldIdLst>
    <p:sldId xmlns:r="http://schemas.openxmlformats.org/officeDocument/2006/relationships" id="256" r:id="R29cb43a7e1774315"/>
    <p:sldId xmlns:r="http://schemas.openxmlformats.org/officeDocument/2006/relationships" id="257" r:id="R7bf000a5ec8d4b16"/>
    <p:sldId xmlns:r="http://schemas.openxmlformats.org/officeDocument/2006/relationships" id="258" r:id="R3a07ca05758846d3"/>
    <p:sldId xmlns:r="http://schemas.openxmlformats.org/officeDocument/2006/relationships" id="259" r:id="Ra0c4f523d70f437f"/>
    <p:sldId xmlns:r="http://schemas.openxmlformats.org/officeDocument/2006/relationships" id="260" r:id="R3a82a95801d34f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482f74ea9f4f05" /><Relationship Type="http://schemas.openxmlformats.org/officeDocument/2006/relationships/slide" Target="/ppt/slides/slide1.xml" Id="R29cb43a7e1774315" /><Relationship Type="http://schemas.openxmlformats.org/officeDocument/2006/relationships/slide" Target="/ppt/slides/slide2.xml" Id="R7bf000a5ec8d4b16" /><Relationship Type="http://schemas.openxmlformats.org/officeDocument/2006/relationships/slide" Target="/ppt/slides/slide3.xml" Id="R3a07ca05758846d3" /><Relationship Type="http://schemas.openxmlformats.org/officeDocument/2006/relationships/slide" Target="/ppt/slides/slide4.xml" Id="Ra0c4f523d70f437f" /><Relationship Type="http://schemas.openxmlformats.org/officeDocument/2006/relationships/slide" Target="/ppt/slides/slide5.xml" Id="R3a82a95801d34f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3f48e0aca47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7eac94b864950" /><Relationship Type="http://schemas.openxmlformats.org/officeDocument/2006/relationships/theme" Target="/ppt/slideMasters/theme/theme1.xml" Id="Ra94d3ad7befd48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47eac94b8649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abc6ce73242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9dd93c77e42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e4c65783f41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e01cf1a9340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986af280243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ELVERUM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KOMMUNE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2414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postmottak@elverum.kommune.no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www.elverum.kommune.no/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952 857 991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KOMMUNE</a:t>
            </a:r>
          </a:p>
        </p:txBody>
      </p:sp>
    </p:spTree>
  </p:cSld>
  <p:clrMapOvr>
    <a:masterClrMapping xmlns:a="http://schemas.openxmlformats.org/drawingml/2006/main"/>
  </p:clrMapOvr>
</p:sld>
</file>