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5ba110bf2e4a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f9e89037f34b59"/>
  </p:sldMasterIdLst>
  <p:sldIdLst>
    <p:sldId xmlns:r="http://schemas.openxmlformats.org/officeDocument/2006/relationships" id="256" r:id="R31ceec9e907f494f"/>
    <p:sldId xmlns:r="http://schemas.openxmlformats.org/officeDocument/2006/relationships" id="257" r:id="R12f8652fcc18470c"/>
    <p:sldId xmlns:r="http://schemas.openxmlformats.org/officeDocument/2006/relationships" id="258" r:id="Rde5a22eecf414ede"/>
    <p:sldId xmlns:r="http://schemas.openxmlformats.org/officeDocument/2006/relationships" id="259" r:id="R672c421793484e43"/>
    <p:sldId xmlns:r="http://schemas.openxmlformats.org/officeDocument/2006/relationships" id="260" r:id="Re13462729b4a4de8"/>
    <p:sldId xmlns:r="http://schemas.openxmlformats.org/officeDocument/2006/relationships" id="261" r:id="R6040e9728fa94110"/>
    <p:sldId xmlns:r="http://schemas.openxmlformats.org/officeDocument/2006/relationships" id="262" r:id="R69fde70f551242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9e89037f34b59" /><Relationship Type="http://schemas.openxmlformats.org/officeDocument/2006/relationships/slide" Target="/ppt/slides/slide1.xml" Id="R31ceec9e907f494f" /><Relationship Type="http://schemas.openxmlformats.org/officeDocument/2006/relationships/slide" Target="/ppt/slides/slide2.xml" Id="R12f8652fcc18470c" /><Relationship Type="http://schemas.openxmlformats.org/officeDocument/2006/relationships/slide" Target="/ppt/slides/slide3.xml" Id="Rde5a22eecf414ede" /><Relationship Type="http://schemas.openxmlformats.org/officeDocument/2006/relationships/slide" Target="/ppt/slides/slide4.xml" Id="R672c421793484e43" /><Relationship Type="http://schemas.openxmlformats.org/officeDocument/2006/relationships/slide" Target="/ppt/slides/slide5.xml" Id="Re13462729b4a4de8" /><Relationship Type="http://schemas.openxmlformats.org/officeDocument/2006/relationships/slide" Target="/ppt/slides/slide6.xml" Id="R6040e9728fa94110" /><Relationship Type="http://schemas.openxmlformats.org/officeDocument/2006/relationships/slide" Target="/ppt/slides/slide7.xml" Id="R69fde70f551242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7695382ea4b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96aaa6a544513" /><Relationship Type="http://schemas.openxmlformats.org/officeDocument/2006/relationships/theme" Target="/ppt/slideMasters/theme/theme1.xml" Id="R542a59e083ab40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c96aaa6a5445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feb410e5f4d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73531f18147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6fff868be4f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1dc6ce5b145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6df4b962944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5c4bedb7543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3dfea61b54e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PECUNIA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PECUNIA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−2 265 718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2 119 098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409 339 713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608 466 426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PECUNIA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92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952 862 987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