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bff1c47b0d40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0ba553a5cd4d81"/>
  </p:sldMasterIdLst>
  <p:sldIdLst>
    <p:sldId xmlns:r="http://schemas.openxmlformats.org/officeDocument/2006/relationships" id="256" r:id="R12927010d7974ccb"/>
    <p:sldId xmlns:r="http://schemas.openxmlformats.org/officeDocument/2006/relationships" id="257" r:id="R6b6e20fd2c3e41d1"/>
    <p:sldId xmlns:r="http://schemas.openxmlformats.org/officeDocument/2006/relationships" id="258" r:id="Rc9758806c2ba4183"/>
    <p:sldId xmlns:r="http://schemas.openxmlformats.org/officeDocument/2006/relationships" id="259" r:id="R545e439526154481"/>
    <p:sldId xmlns:r="http://schemas.openxmlformats.org/officeDocument/2006/relationships" id="260" r:id="Re910da7aa3074083"/>
    <p:sldId xmlns:r="http://schemas.openxmlformats.org/officeDocument/2006/relationships" id="261" r:id="Rebdc5a9fde9b4ab5"/>
    <p:sldId xmlns:r="http://schemas.openxmlformats.org/officeDocument/2006/relationships" id="262" r:id="R56f045bb57d442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0ba553a5cd4d81" /><Relationship Type="http://schemas.openxmlformats.org/officeDocument/2006/relationships/slide" Target="/ppt/slides/slide1.xml" Id="R12927010d7974ccb" /><Relationship Type="http://schemas.openxmlformats.org/officeDocument/2006/relationships/slide" Target="/ppt/slides/slide2.xml" Id="R6b6e20fd2c3e41d1" /><Relationship Type="http://schemas.openxmlformats.org/officeDocument/2006/relationships/slide" Target="/ppt/slides/slide3.xml" Id="Rc9758806c2ba4183" /><Relationship Type="http://schemas.openxmlformats.org/officeDocument/2006/relationships/slide" Target="/ppt/slides/slide4.xml" Id="R545e439526154481" /><Relationship Type="http://schemas.openxmlformats.org/officeDocument/2006/relationships/slide" Target="/ppt/slides/slide5.xml" Id="Re910da7aa3074083" /><Relationship Type="http://schemas.openxmlformats.org/officeDocument/2006/relationships/slide" Target="/ppt/slides/slide6.xml" Id="Rebdc5a9fde9b4ab5" /><Relationship Type="http://schemas.openxmlformats.org/officeDocument/2006/relationships/slide" Target="/ppt/slides/slide7.xml" Id="R56f045bb57d442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1788451004a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faefa0bce4711" /><Relationship Type="http://schemas.openxmlformats.org/officeDocument/2006/relationships/theme" Target="/ppt/slideMasters/theme/theme1.xml" Id="Rf32156a0eb0d40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7faefa0bce47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ac81c660849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c58ade3474b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304241e0545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8f3c36bb14d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73853c53a4f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217b2996247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ded2608e743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−118 850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−1 654 166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57 816 723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94 999 904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PECULIUM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92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952 921 290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LUNA AS</a:t>
            </a:r>
          </a:p>
        </p:txBody>
      </p:sp>
    </p:spTree>
  </p:cSld>
  <p:clrMapOvr>
    <a:masterClrMapping xmlns:a="http://schemas.openxmlformats.org/drawingml/2006/main"/>
  </p:clrMapOvr>
</p:sld>
</file>