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78d303599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bb3025e1c455f"/>
  </p:sldMasterIdLst>
  <p:sldIdLst>
    <p:sldId xmlns:r="http://schemas.openxmlformats.org/officeDocument/2006/relationships" id="256" r:id="R9ae93e5c59c0440f"/>
    <p:sldId xmlns:r="http://schemas.openxmlformats.org/officeDocument/2006/relationships" id="257" r:id="R91fe8af61285430c"/>
    <p:sldId xmlns:r="http://schemas.openxmlformats.org/officeDocument/2006/relationships" id="258" r:id="R58929a87d0a74ddb"/>
    <p:sldId xmlns:r="http://schemas.openxmlformats.org/officeDocument/2006/relationships" id="259" r:id="R87980b09ac4640ad"/>
    <p:sldId xmlns:r="http://schemas.openxmlformats.org/officeDocument/2006/relationships" id="260" r:id="Rc1bc843bb3e54822"/>
    <p:sldId xmlns:r="http://schemas.openxmlformats.org/officeDocument/2006/relationships" id="261" r:id="R8553e85bced343ee"/>
    <p:sldId xmlns:r="http://schemas.openxmlformats.org/officeDocument/2006/relationships" id="262" r:id="R6c950187f28a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bb3025e1c455f" /><Relationship Type="http://schemas.openxmlformats.org/officeDocument/2006/relationships/slide" Target="/ppt/slides/slide1.xml" Id="R9ae93e5c59c0440f" /><Relationship Type="http://schemas.openxmlformats.org/officeDocument/2006/relationships/slide" Target="/ppt/slides/slide2.xml" Id="R91fe8af61285430c" /><Relationship Type="http://schemas.openxmlformats.org/officeDocument/2006/relationships/slide" Target="/ppt/slides/slide3.xml" Id="R58929a87d0a74ddb" /><Relationship Type="http://schemas.openxmlformats.org/officeDocument/2006/relationships/slide" Target="/ppt/slides/slide4.xml" Id="R87980b09ac4640ad" /><Relationship Type="http://schemas.openxmlformats.org/officeDocument/2006/relationships/slide" Target="/ppt/slides/slide5.xml" Id="Rc1bc843bb3e54822" /><Relationship Type="http://schemas.openxmlformats.org/officeDocument/2006/relationships/slide" Target="/ppt/slides/slide6.xml" Id="R8553e85bced343ee" /><Relationship Type="http://schemas.openxmlformats.org/officeDocument/2006/relationships/slide" Target="/ppt/slides/slide7.xml" Id="R6c950187f28a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7b07dbfbf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d8a4ad9834ae7" /><Relationship Type="http://schemas.openxmlformats.org/officeDocument/2006/relationships/theme" Target="/ppt/slideMasters/theme/theme1.xml" Id="R1875104ecc5847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d8a4ad983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f874d2a1c4b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ae6d00e35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41f1ed5b749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ef1fde0ce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ff47c95f0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703673de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46a9c3f3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82 567 187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282 953 088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TOR DAGFINN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TONE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