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554c6c61b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d5f72cdbb4f06"/>
  </p:sldMasterIdLst>
  <p:sldIdLst>
    <p:sldId xmlns:r="http://schemas.openxmlformats.org/officeDocument/2006/relationships" id="256" r:id="Rfd95963f7964401d"/>
    <p:sldId xmlns:r="http://schemas.openxmlformats.org/officeDocument/2006/relationships" id="257" r:id="Rbaf7b385cec14041"/>
    <p:sldId xmlns:r="http://schemas.openxmlformats.org/officeDocument/2006/relationships" id="258" r:id="Rc1c84bba438940a7"/>
    <p:sldId xmlns:r="http://schemas.openxmlformats.org/officeDocument/2006/relationships" id="259" r:id="R203336d4fb8f40b7"/>
    <p:sldId xmlns:r="http://schemas.openxmlformats.org/officeDocument/2006/relationships" id="260" r:id="R859e32871e5c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d5f72cdbb4f06" /><Relationship Type="http://schemas.openxmlformats.org/officeDocument/2006/relationships/slide" Target="/ppt/slides/slide1.xml" Id="Rfd95963f7964401d" /><Relationship Type="http://schemas.openxmlformats.org/officeDocument/2006/relationships/slide" Target="/ppt/slides/slide2.xml" Id="Rbaf7b385cec14041" /><Relationship Type="http://schemas.openxmlformats.org/officeDocument/2006/relationships/slide" Target="/ppt/slides/slide3.xml" Id="Rc1c84bba438940a7" /><Relationship Type="http://schemas.openxmlformats.org/officeDocument/2006/relationships/slide" Target="/ppt/slides/slide4.xml" Id="R203336d4fb8f40b7" /><Relationship Type="http://schemas.openxmlformats.org/officeDocument/2006/relationships/slide" Target="/ppt/slides/slide5.xml" Id="R859e32871e5c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5022302c6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38bf37264b45" /><Relationship Type="http://schemas.openxmlformats.org/officeDocument/2006/relationships/theme" Target="/ppt/slideMasters/theme/theme1.xml" Id="R10e26203d627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238bf3726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19fdc938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e5356296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a4de2367d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2b448fa0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c7fa64648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