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3f6f893ad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2048a86894650"/>
  </p:sldMasterIdLst>
  <p:sldIdLst>
    <p:sldId xmlns:r="http://schemas.openxmlformats.org/officeDocument/2006/relationships" id="256" r:id="Rd1ee00f5b5554cee"/>
    <p:sldId xmlns:r="http://schemas.openxmlformats.org/officeDocument/2006/relationships" id="257" r:id="R2d0861d00bb54d82"/>
    <p:sldId xmlns:r="http://schemas.openxmlformats.org/officeDocument/2006/relationships" id="258" r:id="R1f45d8044d0e4bc7"/>
    <p:sldId xmlns:r="http://schemas.openxmlformats.org/officeDocument/2006/relationships" id="259" r:id="Rf0858cf66b8344dc"/>
    <p:sldId xmlns:r="http://schemas.openxmlformats.org/officeDocument/2006/relationships" id="260" r:id="Rc0adddb9f67e4e86"/>
    <p:sldId xmlns:r="http://schemas.openxmlformats.org/officeDocument/2006/relationships" id="261" r:id="R9dffd60ee403476c"/>
    <p:sldId xmlns:r="http://schemas.openxmlformats.org/officeDocument/2006/relationships" id="262" r:id="R9334ad01f836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2048a86894650" /><Relationship Type="http://schemas.openxmlformats.org/officeDocument/2006/relationships/slide" Target="/ppt/slides/slide1.xml" Id="Rd1ee00f5b5554cee" /><Relationship Type="http://schemas.openxmlformats.org/officeDocument/2006/relationships/slide" Target="/ppt/slides/slide2.xml" Id="R2d0861d00bb54d82" /><Relationship Type="http://schemas.openxmlformats.org/officeDocument/2006/relationships/slide" Target="/ppt/slides/slide3.xml" Id="R1f45d8044d0e4bc7" /><Relationship Type="http://schemas.openxmlformats.org/officeDocument/2006/relationships/slide" Target="/ppt/slides/slide4.xml" Id="Rf0858cf66b8344dc" /><Relationship Type="http://schemas.openxmlformats.org/officeDocument/2006/relationships/slide" Target="/ppt/slides/slide5.xml" Id="Rc0adddb9f67e4e86" /><Relationship Type="http://schemas.openxmlformats.org/officeDocument/2006/relationships/slide" Target="/ppt/slides/slide6.xml" Id="R9dffd60ee403476c" /><Relationship Type="http://schemas.openxmlformats.org/officeDocument/2006/relationships/slide" Target="/ppt/slides/slide7.xml" Id="R9334ad01f836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8239f99bd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d1890626497a" /><Relationship Type="http://schemas.openxmlformats.org/officeDocument/2006/relationships/theme" Target="/ppt/slideMasters/theme/theme1.xml" Id="R5976d8f9e3e7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6d1890626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58e4c0aed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69ace7607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d2c4c7e9a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bfa62bd8f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ae5050545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d1e7d6c3f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302a1ad05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6 734 893 038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567 531 807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671 479 009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1 761 648 190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