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d99e3839ce9422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ad6dd8a7eb94091"/>
  </p:sldMasterIdLst>
  <p:sldIdLst>
    <p:sldId xmlns:r="http://schemas.openxmlformats.org/officeDocument/2006/relationships" id="256" r:id="Rc5a3c190d4c140f9"/>
    <p:sldId xmlns:r="http://schemas.openxmlformats.org/officeDocument/2006/relationships" id="257" r:id="R8681b8b460f6436c"/>
    <p:sldId xmlns:r="http://schemas.openxmlformats.org/officeDocument/2006/relationships" id="258" r:id="R2e835d7b1ae84adf"/>
    <p:sldId xmlns:r="http://schemas.openxmlformats.org/officeDocument/2006/relationships" id="259" r:id="Rc526a598f1b34b1c"/>
    <p:sldId xmlns:r="http://schemas.openxmlformats.org/officeDocument/2006/relationships" id="260" r:id="Rbbd9d08dfa034512"/>
    <p:sldId xmlns:r="http://schemas.openxmlformats.org/officeDocument/2006/relationships" id="261" r:id="Rebb9759d3e114d2c"/>
    <p:sldId xmlns:r="http://schemas.openxmlformats.org/officeDocument/2006/relationships" id="262" r:id="R5e2568987229475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ad6dd8a7eb94091" /><Relationship Type="http://schemas.openxmlformats.org/officeDocument/2006/relationships/slide" Target="/ppt/slides/slide1.xml" Id="Rc5a3c190d4c140f9" /><Relationship Type="http://schemas.openxmlformats.org/officeDocument/2006/relationships/slide" Target="/ppt/slides/slide2.xml" Id="R8681b8b460f6436c" /><Relationship Type="http://schemas.openxmlformats.org/officeDocument/2006/relationships/slide" Target="/ppt/slides/slide3.xml" Id="R2e835d7b1ae84adf" /><Relationship Type="http://schemas.openxmlformats.org/officeDocument/2006/relationships/slide" Target="/ppt/slides/slide4.xml" Id="Rc526a598f1b34b1c" /><Relationship Type="http://schemas.openxmlformats.org/officeDocument/2006/relationships/slide" Target="/ppt/slides/slide5.xml" Id="Rbbd9d08dfa034512" /><Relationship Type="http://schemas.openxmlformats.org/officeDocument/2006/relationships/slide" Target="/ppt/slides/slide6.xml" Id="Rebb9759d3e114d2c" /><Relationship Type="http://schemas.openxmlformats.org/officeDocument/2006/relationships/slide" Target="/ppt/slides/slide7.xml" Id="R5e2568987229475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b8fb08b419e4fd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1ddfe683134728" /><Relationship Type="http://schemas.openxmlformats.org/officeDocument/2006/relationships/theme" Target="/ppt/slideMasters/theme/theme1.xml" Id="R05c3c281355d404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31ddfe68313472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b9e86c6e3d4eb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8b438359ae409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0d65ddc3e443e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545981b5664ee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a5624960c846f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e61c4026c94ff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a2d58164f84ec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HEL ØKONOMI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 ØKONOMI AS ble etablert [år] og holder til i Larvik.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13 000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−769 354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5 281 775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21 582 620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28 072 206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LIE HANS ERIK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Bolignummer H0301, Sanden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3264 Larvik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22233437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hans.erik.lie@online.no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953 374 730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 ØKONOMI AS</a:t>
            </a:r>
          </a:p>
        </p:txBody>
      </p:sp>
    </p:spTree>
  </p:cSld>
  <p:clrMapOvr>
    <a:masterClrMapping xmlns:a="http://schemas.openxmlformats.org/drawingml/2006/main"/>
  </p:clrMapOvr>
</p:sld>
</file>