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a4378d65b9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e346406034fdc"/>
  </p:sldMasterIdLst>
  <p:sldIdLst>
    <p:sldId xmlns:r="http://schemas.openxmlformats.org/officeDocument/2006/relationships" id="256" r:id="R7b1e8fdc4fe74e09"/>
    <p:sldId xmlns:r="http://schemas.openxmlformats.org/officeDocument/2006/relationships" id="257" r:id="R98f221d92a274a2f"/>
    <p:sldId xmlns:r="http://schemas.openxmlformats.org/officeDocument/2006/relationships" id="258" r:id="Rb3cdebd7f82243c7"/>
    <p:sldId xmlns:r="http://schemas.openxmlformats.org/officeDocument/2006/relationships" id="259" r:id="R307f894a01064dc4"/>
    <p:sldId xmlns:r="http://schemas.openxmlformats.org/officeDocument/2006/relationships" id="260" r:id="R8071c2433049494b"/>
    <p:sldId xmlns:r="http://schemas.openxmlformats.org/officeDocument/2006/relationships" id="261" r:id="R4f2ee9d6ae3e443f"/>
    <p:sldId xmlns:r="http://schemas.openxmlformats.org/officeDocument/2006/relationships" id="262" r:id="Rc555a7df1bc3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e346406034fdc" /><Relationship Type="http://schemas.openxmlformats.org/officeDocument/2006/relationships/slide" Target="/ppt/slides/slide1.xml" Id="R7b1e8fdc4fe74e09" /><Relationship Type="http://schemas.openxmlformats.org/officeDocument/2006/relationships/slide" Target="/ppt/slides/slide2.xml" Id="R98f221d92a274a2f" /><Relationship Type="http://schemas.openxmlformats.org/officeDocument/2006/relationships/slide" Target="/ppt/slides/slide3.xml" Id="Rb3cdebd7f82243c7" /><Relationship Type="http://schemas.openxmlformats.org/officeDocument/2006/relationships/slide" Target="/ppt/slides/slide4.xml" Id="R307f894a01064dc4" /><Relationship Type="http://schemas.openxmlformats.org/officeDocument/2006/relationships/slide" Target="/ppt/slides/slide5.xml" Id="R8071c2433049494b" /><Relationship Type="http://schemas.openxmlformats.org/officeDocument/2006/relationships/slide" Target="/ppt/slides/slide6.xml" Id="R4f2ee9d6ae3e443f" /><Relationship Type="http://schemas.openxmlformats.org/officeDocument/2006/relationships/slide" Target="/ppt/slides/slide7.xml" Id="Rc555a7df1bc3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2db14c685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dcd026cb43cd" /><Relationship Type="http://schemas.openxmlformats.org/officeDocument/2006/relationships/theme" Target="/ppt/slideMasters/theme/theme1.xml" Id="R4b6d87dccaae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7dcd026cb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0bf862ce1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d09fdd4f47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88088fafa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63cb9e86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64bf4eda6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32185d90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c3e5c704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CHRISTIAN BERGENE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CHRISTIAN BERGENE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1 167 921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30 153 452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33 268 084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CHRISTIAN BERGENE  –  95,1 %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 AIMEE BERGENE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92 40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ncb@nitrogas.net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953 525 992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CHRISTIAN BERGENE AS</a:t>
            </a:r>
          </a:p>
        </p:txBody>
      </p:sp>
    </p:spTree>
  </p:cSld>
  <p:clrMapOvr>
    <a:masterClrMapping xmlns:a="http://schemas.openxmlformats.org/drawingml/2006/main"/>
  </p:clrMapOvr>
</p:sld>
</file>