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94db9ce0e34c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5db24ad65f467c"/>
  </p:sldMasterIdLst>
  <p:sldIdLst>
    <p:sldId xmlns:r="http://schemas.openxmlformats.org/officeDocument/2006/relationships" id="256" r:id="R259b958232cf4ffa"/>
    <p:sldId xmlns:r="http://schemas.openxmlformats.org/officeDocument/2006/relationships" id="257" r:id="Re8b5fcf22b414572"/>
    <p:sldId xmlns:r="http://schemas.openxmlformats.org/officeDocument/2006/relationships" id="258" r:id="R1e807237f62b4735"/>
    <p:sldId xmlns:r="http://schemas.openxmlformats.org/officeDocument/2006/relationships" id="259" r:id="Rc0ce535cf0324225"/>
    <p:sldId xmlns:r="http://schemas.openxmlformats.org/officeDocument/2006/relationships" id="260" r:id="R9e799c9607d9477a"/>
    <p:sldId xmlns:r="http://schemas.openxmlformats.org/officeDocument/2006/relationships" id="261" r:id="Rca1b2090bf6740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5db24ad65f467c" /><Relationship Type="http://schemas.openxmlformats.org/officeDocument/2006/relationships/slide" Target="/ppt/slides/slide1.xml" Id="R259b958232cf4ffa" /><Relationship Type="http://schemas.openxmlformats.org/officeDocument/2006/relationships/slide" Target="/ppt/slides/slide2.xml" Id="Re8b5fcf22b414572" /><Relationship Type="http://schemas.openxmlformats.org/officeDocument/2006/relationships/slide" Target="/ppt/slides/slide3.xml" Id="R1e807237f62b4735" /><Relationship Type="http://schemas.openxmlformats.org/officeDocument/2006/relationships/slide" Target="/ppt/slides/slide4.xml" Id="Rc0ce535cf0324225" /><Relationship Type="http://schemas.openxmlformats.org/officeDocument/2006/relationships/slide" Target="/ppt/slides/slide5.xml" Id="R9e799c9607d9477a" /><Relationship Type="http://schemas.openxmlformats.org/officeDocument/2006/relationships/slide" Target="/ppt/slides/slide6.xml" Id="Rca1b2090bf6740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fc97adee04c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740462b52495a" /><Relationship Type="http://schemas.openxmlformats.org/officeDocument/2006/relationships/theme" Target="/ppt/slideMasters/theme/theme1.xml" Id="Rac38b242e02e4f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e740462b52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439f34618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9b8fa761c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48bd7a2f94b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a6e3454c1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7f373da4743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78b2176f1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LUKAS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 STIFTELSEN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250 731 149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20 875 648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20 218 284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148 712 621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224 265 682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97 33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firmapost@lukasstiftelsen.no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953 557 088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