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611078369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2639acf2a45f0"/>
  </p:sldMasterIdLst>
  <p:sldIdLst>
    <p:sldId xmlns:r="http://schemas.openxmlformats.org/officeDocument/2006/relationships" id="256" r:id="R35c73a9903b14693"/>
    <p:sldId xmlns:r="http://schemas.openxmlformats.org/officeDocument/2006/relationships" id="257" r:id="Rf209481fd9864647"/>
    <p:sldId xmlns:r="http://schemas.openxmlformats.org/officeDocument/2006/relationships" id="258" r:id="Rfb574bb36aa74e13"/>
    <p:sldId xmlns:r="http://schemas.openxmlformats.org/officeDocument/2006/relationships" id="259" r:id="Re6f66f5aabf54874"/>
    <p:sldId xmlns:r="http://schemas.openxmlformats.org/officeDocument/2006/relationships" id="260" r:id="R017b7c6c422144a6"/>
    <p:sldId xmlns:r="http://schemas.openxmlformats.org/officeDocument/2006/relationships" id="261" r:id="R1ef3c2fef04e4db1"/>
    <p:sldId xmlns:r="http://schemas.openxmlformats.org/officeDocument/2006/relationships" id="262" r:id="R6accab542cd5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2639acf2a45f0" /><Relationship Type="http://schemas.openxmlformats.org/officeDocument/2006/relationships/slide" Target="/ppt/slides/slide1.xml" Id="R35c73a9903b14693" /><Relationship Type="http://schemas.openxmlformats.org/officeDocument/2006/relationships/slide" Target="/ppt/slides/slide2.xml" Id="Rf209481fd9864647" /><Relationship Type="http://schemas.openxmlformats.org/officeDocument/2006/relationships/slide" Target="/ppt/slides/slide3.xml" Id="Rfb574bb36aa74e13" /><Relationship Type="http://schemas.openxmlformats.org/officeDocument/2006/relationships/slide" Target="/ppt/slides/slide4.xml" Id="Re6f66f5aabf54874" /><Relationship Type="http://schemas.openxmlformats.org/officeDocument/2006/relationships/slide" Target="/ppt/slides/slide5.xml" Id="R017b7c6c422144a6" /><Relationship Type="http://schemas.openxmlformats.org/officeDocument/2006/relationships/slide" Target="/ppt/slides/slide6.xml" Id="R1ef3c2fef04e4db1" /><Relationship Type="http://schemas.openxmlformats.org/officeDocument/2006/relationships/slide" Target="/ppt/slides/slide7.xml" Id="R6accab542cd5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2af069464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60778fe04965" /><Relationship Type="http://schemas.openxmlformats.org/officeDocument/2006/relationships/theme" Target="/ppt/slideMasters/theme/theme1.xml" Id="Rc652e84690b6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260778fe0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c87bc91c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a2eb4a0f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f41bbe18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ffec2b80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fe8b06cc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3c3ac8736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bc8c55b8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TØNJUM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154 844 618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TRYGVE PETTER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erik@tonjum.no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