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6e5207662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79252fb0f94a59"/>
  </p:sldMasterIdLst>
  <p:sldIdLst>
    <p:sldId xmlns:r="http://schemas.openxmlformats.org/officeDocument/2006/relationships" id="256" r:id="R4099cd9164764c03"/>
    <p:sldId xmlns:r="http://schemas.openxmlformats.org/officeDocument/2006/relationships" id="257" r:id="Ra16acd179e56449f"/>
    <p:sldId xmlns:r="http://schemas.openxmlformats.org/officeDocument/2006/relationships" id="258" r:id="R6c88e0fd09524c64"/>
    <p:sldId xmlns:r="http://schemas.openxmlformats.org/officeDocument/2006/relationships" id="259" r:id="Rb65704f6cf674a26"/>
    <p:sldId xmlns:r="http://schemas.openxmlformats.org/officeDocument/2006/relationships" id="260" r:id="R2f69b00706ef4c71"/>
    <p:sldId xmlns:r="http://schemas.openxmlformats.org/officeDocument/2006/relationships" id="261" r:id="R5e6b97065e714019"/>
    <p:sldId xmlns:r="http://schemas.openxmlformats.org/officeDocument/2006/relationships" id="262" r:id="R0b8e63b124cb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9252fb0f94a59" /><Relationship Type="http://schemas.openxmlformats.org/officeDocument/2006/relationships/slide" Target="/ppt/slides/slide1.xml" Id="R4099cd9164764c03" /><Relationship Type="http://schemas.openxmlformats.org/officeDocument/2006/relationships/slide" Target="/ppt/slides/slide2.xml" Id="Ra16acd179e56449f" /><Relationship Type="http://schemas.openxmlformats.org/officeDocument/2006/relationships/slide" Target="/ppt/slides/slide3.xml" Id="R6c88e0fd09524c64" /><Relationship Type="http://schemas.openxmlformats.org/officeDocument/2006/relationships/slide" Target="/ppt/slides/slide4.xml" Id="Rb65704f6cf674a26" /><Relationship Type="http://schemas.openxmlformats.org/officeDocument/2006/relationships/slide" Target="/ppt/slides/slide5.xml" Id="R2f69b00706ef4c71" /><Relationship Type="http://schemas.openxmlformats.org/officeDocument/2006/relationships/slide" Target="/ppt/slides/slide6.xml" Id="R5e6b97065e714019" /><Relationship Type="http://schemas.openxmlformats.org/officeDocument/2006/relationships/slide" Target="/ppt/slides/slide7.xml" Id="R0b8e63b124cb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775fc62ac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624f9a054560" /><Relationship Type="http://schemas.openxmlformats.org/officeDocument/2006/relationships/theme" Target="/ppt/slideMasters/theme/theme1.xml" Id="R2bae1ff1ec414f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c624f9a05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a074ba48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fdc30a21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5dc1fd493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2e8f79fd43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a06048324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3811dc35e4d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e5606bf61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EGGEDAL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 HANDELSLAG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11 869 843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−1 045 177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13 763 342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26 693 403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BERGLIOT HAUGEN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ARILD BRÅTEN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STEEN KOLBJØRNSRUD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LARSEN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GRØNHOVD BJØRNSRUD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RINGEREIDE WIDDING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1500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71 46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senterleder@eggedalhandelslag.no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954 023 605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HANDELSLAG AS</a:t>
            </a:r>
          </a:p>
        </p:txBody>
      </p:sp>
    </p:spTree>
  </p:cSld>
  <p:clrMapOvr>
    <a:masterClrMapping xmlns:a="http://schemas.openxmlformats.org/drawingml/2006/main"/>
  </p:clrMapOvr>
</p:sld>
</file>