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726ad5eb2845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46e0e452064dcf"/>
  </p:sldMasterIdLst>
  <p:sldIdLst>
    <p:sldId xmlns:r="http://schemas.openxmlformats.org/officeDocument/2006/relationships" id="256" r:id="R751d25f3dde84c3d"/>
    <p:sldId xmlns:r="http://schemas.openxmlformats.org/officeDocument/2006/relationships" id="257" r:id="R7eeacc55aaff4f50"/>
    <p:sldId xmlns:r="http://schemas.openxmlformats.org/officeDocument/2006/relationships" id="258" r:id="Rfbf93e93e46c410d"/>
    <p:sldId xmlns:r="http://schemas.openxmlformats.org/officeDocument/2006/relationships" id="259" r:id="Rcd7a2fb2327d42bb"/>
    <p:sldId xmlns:r="http://schemas.openxmlformats.org/officeDocument/2006/relationships" id="260" r:id="Rb82dd9affbec4211"/>
    <p:sldId xmlns:r="http://schemas.openxmlformats.org/officeDocument/2006/relationships" id="261" r:id="Rf25ac5f9302c43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46e0e452064dcf" /><Relationship Type="http://schemas.openxmlformats.org/officeDocument/2006/relationships/slide" Target="/ppt/slides/slide1.xml" Id="R751d25f3dde84c3d" /><Relationship Type="http://schemas.openxmlformats.org/officeDocument/2006/relationships/slide" Target="/ppt/slides/slide2.xml" Id="R7eeacc55aaff4f50" /><Relationship Type="http://schemas.openxmlformats.org/officeDocument/2006/relationships/slide" Target="/ppt/slides/slide3.xml" Id="Rfbf93e93e46c410d" /><Relationship Type="http://schemas.openxmlformats.org/officeDocument/2006/relationships/slide" Target="/ppt/slides/slide4.xml" Id="Rcd7a2fb2327d42bb" /><Relationship Type="http://schemas.openxmlformats.org/officeDocument/2006/relationships/slide" Target="/ppt/slides/slide5.xml" Id="Rb82dd9affbec4211" /><Relationship Type="http://schemas.openxmlformats.org/officeDocument/2006/relationships/slide" Target="/ppt/slides/slide6.xml" Id="Rf25ac5f9302c43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7c20d315fa47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e471046214c2b" /><Relationship Type="http://schemas.openxmlformats.org/officeDocument/2006/relationships/theme" Target="/ppt/slideMasters/theme/theme1.xml" Id="Rdc5daa1b0c1f47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1e471046214c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3c2b0b2ad49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ea62249c242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c2c6c209541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8ea98f47c4e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54957b8ef42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f4b51b98844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NORCONSERV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NORCONSERV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NORCONSERV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NORCONSERV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NORCONSERV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NORCONSERV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−2 729 723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1 839 067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30 804 756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31 021 843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NORCONSERV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Richard Johnsens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84 46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www.norconserv.no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954 218 406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NORCONSERV</a:t>
            </a:r>
          </a:p>
        </p:txBody>
      </p:sp>
    </p:spTree>
  </p:cSld>
  <p:clrMapOvr>
    <a:masterClrMapping xmlns:a="http://schemas.openxmlformats.org/drawingml/2006/main"/>
  </p:clrMapOvr>
</p:sld>
</file>