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5bb98e8a6443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a9dfa4bc7d41fc"/>
  </p:sldMasterIdLst>
  <p:sldIdLst>
    <p:sldId xmlns:r="http://schemas.openxmlformats.org/officeDocument/2006/relationships" id="256" r:id="R9c5756c3d4aa4347"/>
    <p:sldId xmlns:r="http://schemas.openxmlformats.org/officeDocument/2006/relationships" id="257" r:id="Rc5d4e78ce3a84792"/>
    <p:sldId xmlns:r="http://schemas.openxmlformats.org/officeDocument/2006/relationships" id="258" r:id="R2ac6d0e6434a43b7"/>
    <p:sldId xmlns:r="http://schemas.openxmlformats.org/officeDocument/2006/relationships" id="259" r:id="Ra03947d33d224217"/>
    <p:sldId xmlns:r="http://schemas.openxmlformats.org/officeDocument/2006/relationships" id="260" r:id="Rb2f717472fa74a4d"/>
    <p:sldId xmlns:r="http://schemas.openxmlformats.org/officeDocument/2006/relationships" id="261" r:id="Rd81bb836d82843d5"/>
    <p:sldId xmlns:r="http://schemas.openxmlformats.org/officeDocument/2006/relationships" id="262" r:id="R8755291ec89845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9dfa4bc7d41fc" /><Relationship Type="http://schemas.openxmlformats.org/officeDocument/2006/relationships/slide" Target="/ppt/slides/slide1.xml" Id="R9c5756c3d4aa4347" /><Relationship Type="http://schemas.openxmlformats.org/officeDocument/2006/relationships/slide" Target="/ppt/slides/slide2.xml" Id="Rc5d4e78ce3a84792" /><Relationship Type="http://schemas.openxmlformats.org/officeDocument/2006/relationships/slide" Target="/ppt/slides/slide3.xml" Id="R2ac6d0e6434a43b7" /><Relationship Type="http://schemas.openxmlformats.org/officeDocument/2006/relationships/slide" Target="/ppt/slides/slide4.xml" Id="Ra03947d33d224217" /><Relationship Type="http://schemas.openxmlformats.org/officeDocument/2006/relationships/slide" Target="/ppt/slides/slide5.xml" Id="Rb2f717472fa74a4d" /><Relationship Type="http://schemas.openxmlformats.org/officeDocument/2006/relationships/slide" Target="/ppt/slides/slide6.xml" Id="Rd81bb836d82843d5" /><Relationship Type="http://schemas.openxmlformats.org/officeDocument/2006/relationships/slide" Target="/ppt/slides/slide7.xml" Id="R8755291ec89845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a0a4813f34e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480137e6a45ac" /><Relationship Type="http://schemas.openxmlformats.org/officeDocument/2006/relationships/theme" Target="/ppt/slideMasters/theme/theme1.xml" Id="R731887faa31a44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8480137e6a45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39516c7b842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09f01dc8d4c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4a240f7df48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6f7ad993545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ba949c17243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31a76e5d142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d5535f32245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CONSULTA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CONSULTA AS ble etablert [år] og holder til i Tofte.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31 524 146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2 210 301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3 268 664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11 008 655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Strandvei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3482 Tofte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31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post.consulta@ecit.no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954 231 313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