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49e0db8ee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f6adbc75940a8"/>
  </p:sldMasterIdLst>
  <p:sldIdLst>
    <p:sldId xmlns:r="http://schemas.openxmlformats.org/officeDocument/2006/relationships" id="256" r:id="R38a5a8b0cb714cba"/>
    <p:sldId xmlns:r="http://schemas.openxmlformats.org/officeDocument/2006/relationships" id="257" r:id="R17f005d85a6d43a0"/>
    <p:sldId xmlns:r="http://schemas.openxmlformats.org/officeDocument/2006/relationships" id="258" r:id="R8e136d6b91794a11"/>
    <p:sldId xmlns:r="http://schemas.openxmlformats.org/officeDocument/2006/relationships" id="259" r:id="R9a1c41f4e8ba4b80"/>
    <p:sldId xmlns:r="http://schemas.openxmlformats.org/officeDocument/2006/relationships" id="260" r:id="R569a72fb70f64db6"/>
    <p:sldId xmlns:r="http://schemas.openxmlformats.org/officeDocument/2006/relationships" id="261" r:id="R2eeb58d8400a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f6adbc75940a8" /><Relationship Type="http://schemas.openxmlformats.org/officeDocument/2006/relationships/slide" Target="/ppt/slides/slide1.xml" Id="R38a5a8b0cb714cba" /><Relationship Type="http://schemas.openxmlformats.org/officeDocument/2006/relationships/slide" Target="/ppt/slides/slide2.xml" Id="R17f005d85a6d43a0" /><Relationship Type="http://schemas.openxmlformats.org/officeDocument/2006/relationships/slide" Target="/ppt/slides/slide3.xml" Id="R8e136d6b91794a11" /><Relationship Type="http://schemas.openxmlformats.org/officeDocument/2006/relationships/slide" Target="/ppt/slides/slide4.xml" Id="R9a1c41f4e8ba4b80" /><Relationship Type="http://schemas.openxmlformats.org/officeDocument/2006/relationships/slide" Target="/ppt/slides/slide5.xml" Id="R569a72fb70f64db6" /><Relationship Type="http://schemas.openxmlformats.org/officeDocument/2006/relationships/slide" Target="/ppt/slides/slide6.xml" Id="R2eeb58d8400a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2ea238363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4b2343d04875" /><Relationship Type="http://schemas.openxmlformats.org/officeDocument/2006/relationships/theme" Target="/ppt/slideMasters/theme/theme1.xml" Id="R9e9895049e1c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64b2343d0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f539dc9c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714bdf8c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2860a081d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c1e6f651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ff2122d1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e2009bbb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NAVIGATØRENE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NAVIGATØRENE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