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567ca8003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89b4b9f3f45ee"/>
  </p:sldMasterIdLst>
  <p:sldIdLst>
    <p:sldId xmlns:r="http://schemas.openxmlformats.org/officeDocument/2006/relationships" id="256" r:id="R06bbb086e7bd4722"/>
    <p:sldId xmlns:r="http://schemas.openxmlformats.org/officeDocument/2006/relationships" id="257" r:id="Rf01a468dafbb4916"/>
    <p:sldId xmlns:r="http://schemas.openxmlformats.org/officeDocument/2006/relationships" id="258" r:id="R43bdddd44f0b427c"/>
    <p:sldId xmlns:r="http://schemas.openxmlformats.org/officeDocument/2006/relationships" id="259" r:id="R649b6e8559ce47ee"/>
    <p:sldId xmlns:r="http://schemas.openxmlformats.org/officeDocument/2006/relationships" id="260" r:id="Rfca6291a8a714419"/>
    <p:sldId xmlns:r="http://schemas.openxmlformats.org/officeDocument/2006/relationships" id="261" r:id="R5565897a9d49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89b4b9f3f45ee" /><Relationship Type="http://schemas.openxmlformats.org/officeDocument/2006/relationships/slide" Target="/ppt/slides/slide1.xml" Id="R06bbb086e7bd4722" /><Relationship Type="http://schemas.openxmlformats.org/officeDocument/2006/relationships/slide" Target="/ppt/slides/slide2.xml" Id="Rf01a468dafbb4916" /><Relationship Type="http://schemas.openxmlformats.org/officeDocument/2006/relationships/slide" Target="/ppt/slides/slide3.xml" Id="R43bdddd44f0b427c" /><Relationship Type="http://schemas.openxmlformats.org/officeDocument/2006/relationships/slide" Target="/ppt/slides/slide4.xml" Id="R649b6e8559ce47ee" /><Relationship Type="http://schemas.openxmlformats.org/officeDocument/2006/relationships/slide" Target="/ppt/slides/slide5.xml" Id="Rfca6291a8a714419" /><Relationship Type="http://schemas.openxmlformats.org/officeDocument/2006/relationships/slide" Target="/ppt/slides/slide6.xml" Id="R5565897a9d49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be4c81563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d636f5e224125" /><Relationship Type="http://schemas.openxmlformats.org/officeDocument/2006/relationships/theme" Target="/ppt/slideMasters/theme/theme1.xml" Id="R6bff045be660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d636f5e22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258bd4d41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57c77228f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017c3737748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dc45b8cc6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0b080ed6a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6c646655e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BRANDBU OG TINGELSTAD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BRANDBU OG TINGELSTAD ALMENNING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59 431 615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35 430 747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215 591 528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228 929 028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Storlinna 122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64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post@b-t-a.no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www.b-t-a.no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954 575 152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BRANDBU OG TINGELSTAD ALMENNING</a:t>
            </a:r>
          </a:p>
        </p:txBody>
      </p:sp>
    </p:spTree>
  </p:cSld>
  <p:clrMapOvr>
    <a:masterClrMapping xmlns:a="http://schemas.openxmlformats.org/drawingml/2006/main"/>
  </p:clrMapOvr>
</p:sld>
</file>