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a1fc60459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201bc27b34cf8"/>
  </p:sldMasterIdLst>
  <p:sldIdLst>
    <p:sldId xmlns:r="http://schemas.openxmlformats.org/officeDocument/2006/relationships" id="256" r:id="R56dca8596a87437c"/>
    <p:sldId xmlns:r="http://schemas.openxmlformats.org/officeDocument/2006/relationships" id="257" r:id="R3afd7fa667434ef9"/>
    <p:sldId xmlns:r="http://schemas.openxmlformats.org/officeDocument/2006/relationships" id="258" r:id="R2f18977bd12649f6"/>
    <p:sldId xmlns:r="http://schemas.openxmlformats.org/officeDocument/2006/relationships" id="259" r:id="R08487df018f845aa"/>
    <p:sldId xmlns:r="http://schemas.openxmlformats.org/officeDocument/2006/relationships" id="260" r:id="R8a37b415707f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201bc27b34cf8" /><Relationship Type="http://schemas.openxmlformats.org/officeDocument/2006/relationships/slide" Target="/ppt/slides/slide1.xml" Id="R56dca8596a87437c" /><Relationship Type="http://schemas.openxmlformats.org/officeDocument/2006/relationships/slide" Target="/ppt/slides/slide2.xml" Id="R3afd7fa667434ef9" /><Relationship Type="http://schemas.openxmlformats.org/officeDocument/2006/relationships/slide" Target="/ppt/slides/slide3.xml" Id="R2f18977bd12649f6" /><Relationship Type="http://schemas.openxmlformats.org/officeDocument/2006/relationships/slide" Target="/ppt/slides/slide4.xml" Id="R08487df018f845aa" /><Relationship Type="http://schemas.openxmlformats.org/officeDocument/2006/relationships/slide" Target="/ppt/slides/slide5.xml" Id="R8a37b415707f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aabe0c454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2e3a7bc364d4f" /><Relationship Type="http://schemas.openxmlformats.org/officeDocument/2006/relationships/theme" Target="/ppt/slideMasters/theme/theme1.xml" Id="R7f3dc88dd369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2e3a7bc36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a25c221fa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ac3d1fae8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043ef840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cbf1b63e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df4cde10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KOMMUNE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