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d52d2cfae49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fcee40d0a42d2"/>
  </p:sldMasterIdLst>
  <p:sldIdLst>
    <p:sldId xmlns:r="http://schemas.openxmlformats.org/officeDocument/2006/relationships" id="256" r:id="Rd7638129a0ba4841"/>
    <p:sldId xmlns:r="http://schemas.openxmlformats.org/officeDocument/2006/relationships" id="257" r:id="Rd6b570e057b948c2"/>
    <p:sldId xmlns:r="http://schemas.openxmlformats.org/officeDocument/2006/relationships" id="258" r:id="Re0257e6c2f4e4319"/>
    <p:sldId xmlns:r="http://schemas.openxmlformats.org/officeDocument/2006/relationships" id="259" r:id="Ref7505778d294bde"/>
    <p:sldId xmlns:r="http://schemas.openxmlformats.org/officeDocument/2006/relationships" id="260" r:id="R727b08fbef514a2f"/>
    <p:sldId xmlns:r="http://schemas.openxmlformats.org/officeDocument/2006/relationships" id="261" r:id="R99cdf1caa6ac4f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fcee40d0a42d2" /><Relationship Type="http://schemas.openxmlformats.org/officeDocument/2006/relationships/slide" Target="/ppt/slides/slide1.xml" Id="Rd7638129a0ba4841" /><Relationship Type="http://schemas.openxmlformats.org/officeDocument/2006/relationships/slide" Target="/ppt/slides/slide2.xml" Id="Rd6b570e057b948c2" /><Relationship Type="http://schemas.openxmlformats.org/officeDocument/2006/relationships/slide" Target="/ppt/slides/slide3.xml" Id="Re0257e6c2f4e4319" /><Relationship Type="http://schemas.openxmlformats.org/officeDocument/2006/relationships/slide" Target="/ppt/slides/slide4.xml" Id="Ref7505778d294bde" /><Relationship Type="http://schemas.openxmlformats.org/officeDocument/2006/relationships/slide" Target="/ppt/slides/slide5.xml" Id="R727b08fbef514a2f" /><Relationship Type="http://schemas.openxmlformats.org/officeDocument/2006/relationships/slide" Target="/ppt/slides/slide6.xml" Id="R99cdf1caa6ac4f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cca4a31974a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c5e19c0524344" /><Relationship Type="http://schemas.openxmlformats.org/officeDocument/2006/relationships/theme" Target="/ppt/slideMasters/theme/theme1.xml" Id="R10ef796b58f747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4c5e19c05243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c78dc2c12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e92c7b593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af0f5e37f4c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4a84adf9941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776f5f29845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c0f426d1c4c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